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45300"/>
  <p:notesSz cx="9144000" cy="68453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8789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57B82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8789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57B82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8789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9144000" y="0"/>
                </a:moveTo>
                <a:lnTo>
                  <a:pt x="0" y="0"/>
                </a:lnTo>
                <a:lnTo>
                  <a:pt x="0" y="6839991"/>
                </a:lnTo>
                <a:lnTo>
                  <a:pt x="9144000" y="6839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8789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296139"/>
            <a:ext cx="9144000" cy="544195"/>
          </a:xfrm>
          <a:custGeom>
            <a:avLst/>
            <a:gdLst/>
            <a:ahLst/>
            <a:cxnLst/>
            <a:rect l="l" t="t" r="r" b="b"/>
            <a:pathLst>
              <a:path w="9144000" h="544195">
                <a:moveTo>
                  <a:pt x="9144000" y="0"/>
                </a:moveTo>
                <a:lnTo>
                  <a:pt x="0" y="0"/>
                </a:lnTo>
                <a:lnTo>
                  <a:pt x="0" y="543864"/>
                </a:lnTo>
                <a:lnTo>
                  <a:pt x="9144000" y="543864"/>
                </a:lnTo>
                <a:lnTo>
                  <a:pt x="9144000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632602" y="6372542"/>
            <a:ext cx="2791460" cy="391160"/>
          </a:xfrm>
          <a:custGeom>
            <a:avLst/>
            <a:gdLst/>
            <a:ahLst/>
            <a:cxnLst/>
            <a:rect l="l" t="t" r="r" b="b"/>
            <a:pathLst>
              <a:path w="2791459" h="391159">
                <a:moveTo>
                  <a:pt x="183007" y="142214"/>
                </a:moveTo>
                <a:lnTo>
                  <a:pt x="154787" y="142214"/>
                </a:lnTo>
                <a:lnTo>
                  <a:pt x="129222" y="236156"/>
                </a:lnTo>
                <a:lnTo>
                  <a:pt x="128739" y="236156"/>
                </a:lnTo>
                <a:lnTo>
                  <a:pt x="113906" y="174574"/>
                </a:lnTo>
                <a:lnTo>
                  <a:pt x="106108" y="142214"/>
                </a:lnTo>
                <a:lnTo>
                  <a:pt x="78117" y="142214"/>
                </a:lnTo>
                <a:lnTo>
                  <a:pt x="54508" y="236156"/>
                </a:lnTo>
                <a:lnTo>
                  <a:pt x="54025" y="236156"/>
                </a:lnTo>
                <a:lnTo>
                  <a:pt x="29451" y="142214"/>
                </a:lnTo>
                <a:lnTo>
                  <a:pt x="0" y="142214"/>
                </a:lnTo>
                <a:lnTo>
                  <a:pt x="38938" y="268033"/>
                </a:lnTo>
                <a:lnTo>
                  <a:pt x="68148" y="268033"/>
                </a:lnTo>
                <a:lnTo>
                  <a:pt x="76034" y="236156"/>
                </a:lnTo>
                <a:lnTo>
                  <a:pt x="91262" y="174574"/>
                </a:lnTo>
                <a:lnTo>
                  <a:pt x="91744" y="174574"/>
                </a:lnTo>
                <a:lnTo>
                  <a:pt x="115112" y="268033"/>
                </a:lnTo>
                <a:lnTo>
                  <a:pt x="143586" y="268033"/>
                </a:lnTo>
                <a:lnTo>
                  <a:pt x="153581" y="236156"/>
                </a:lnTo>
                <a:lnTo>
                  <a:pt x="183007" y="142214"/>
                </a:lnTo>
                <a:close/>
              </a:path>
              <a:path w="2791459" h="391159">
                <a:moveTo>
                  <a:pt x="372351" y="142214"/>
                </a:moveTo>
                <a:lnTo>
                  <a:pt x="344119" y="142214"/>
                </a:lnTo>
                <a:lnTo>
                  <a:pt x="318566" y="236156"/>
                </a:lnTo>
                <a:lnTo>
                  <a:pt x="318084" y="236156"/>
                </a:lnTo>
                <a:lnTo>
                  <a:pt x="303250" y="174574"/>
                </a:lnTo>
                <a:lnTo>
                  <a:pt x="295452" y="142214"/>
                </a:lnTo>
                <a:lnTo>
                  <a:pt x="267462" y="142214"/>
                </a:lnTo>
                <a:lnTo>
                  <a:pt x="243852" y="236156"/>
                </a:lnTo>
                <a:lnTo>
                  <a:pt x="243370" y="236156"/>
                </a:lnTo>
                <a:lnTo>
                  <a:pt x="218782" y="142214"/>
                </a:lnTo>
                <a:lnTo>
                  <a:pt x="189344" y="142214"/>
                </a:lnTo>
                <a:lnTo>
                  <a:pt x="228282" y="268033"/>
                </a:lnTo>
                <a:lnTo>
                  <a:pt x="257479" y="268033"/>
                </a:lnTo>
                <a:lnTo>
                  <a:pt x="265366" y="236156"/>
                </a:lnTo>
                <a:lnTo>
                  <a:pt x="280606" y="174574"/>
                </a:lnTo>
                <a:lnTo>
                  <a:pt x="281089" y="174574"/>
                </a:lnTo>
                <a:lnTo>
                  <a:pt x="304457" y="268033"/>
                </a:lnTo>
                <a:lnTo>
                  <a:pt x="332930" y="268033"/>
                </a:lnTo>
                <a:lnTo>
                  <a:pt x="342925" y="236156"/>
                </a:lnTo>
                <a:lnTo>
                  <a:pt x="372351" y="142214"/>
                </a:lnTo>
                <a:close/>
              </a:path>
              <a:path w="2791459" h="391159">
                <a:moveTo>
                  <a:pt x="561695" y="142214"/>
                </a:moveTo>
                <a:lnTo>
                  <a:pt x="533463" y="142214"/>
                </a:lnTo>
                <a:lnTo>
                  <a:pt x="507911" y="236156"/>
                </a:lnTo>
                <a:lnTo>
                  <a:pt x="507428" y="236156"/>
                </a:lnTo>
                <a:lnTo>
                  <a:pt x="492594" y="174574"/>
                </a:lnTo>
                <a:lnTo>
                  <a:pt x="484797" y="142214"/>
                </a:lnTo>
                <a:lnTo>
                  <a:pt x="456806" y="142214"/>
                </a:lnTo>
                <a:lnTo>
                  <a:pt x="433197" y="236156"/>
                </a:lnTo>
                <a:lnTo>
                  <a:pt x="432714" y="236156"/>
                </a:lnTo>
                <a:lnTo>
                  <a:pt x="408127" y="142214"/>
                </a:lnTo>
                <a:lnTo>
                  <a:pt x="378675" y="142214"/>
                </a:lnTo>
                <a:lnTo>
                  <a:pt x="417626" y="268033"/>
                </a:lnTo>
                <a:lnTo>
                  <a:pt x="446824" y="268033"/>
                </a:lnTo>
                <a:lnTo>
                  <a:pt x="454710" y="236156"/>
                </a:lnTo>
                <a:lnTo>
                  <a:pt x="469950" y="174574"/>
                </a:lnTo>
                <a:lnTo>
                  <a:pt x="470433" y="174574"/>
                </a:lnTo>
                <a:lnTo>
                  <a:pt x="493801" y="268033"/>
                </a:lnTo>
                <a:lnTo>
                  <a:pt x="522274" y="268033"/>
                </a:lnTo>
                <a:lnTo>
                  <a:pt x="532269" y="236156"/>
                </a:lnTo>
                <a:lnTo>
                  <a:pt x="561695" y="142214"/>
                </a:lnTo>
                <a:close/>
              </a:path>
              <a:path w="2791459" h="391159">
                <a:moveTo>
                  <a:pt x="602107" y="235178"/>
                </a:moveTo>
                <a:lnTo>
                  <a:pt x="568274" y="235178"/>
                </a:lnTo>
                <a:lnTo>
                  <a:pt x="568274" y="268033"/>
                </a:lnTo>
                <a:lnTo>
                  <a:pt x="602107" y="268033"/>
                </a:lnTo>
                <a:lnTo>
                  <a:pt x="602107" y="235178"/>
                </a:lnTo>
                <a:close/>
              </a:path>
              <a:path w="2791459" h="391159">
                <a:moveTo>
                  <a:pt x="754938" y="205003"/>
                </a:moveTo>
                <a:lnTo>
                  <a:pt x="750658" y="178536"/>
                </a:lnTo>
                <a:lnTo>
                  <a:pt x="740092" y="160705"/>
                </a:lnTo>
                <a:lnTo>
                  <a:pt x="738238" y="157568"/>
                </a:lnTo>
                <a:lnTo>
                  <a:pt x="727189" y="149936"/>
                </a:lnTo>
                <a:lnTo>
                  <a:pt x="727189" y="205003"/>
                </a:lnTo>
                <a:lnTo>
                  <a:pt x="725093" y="221195"/>
                </a:lnTo>
                <a:lnTo>
                  <a:pt x="718616" y="235483"/>
                </a:lnTo>
                <a:lnTo>
                  <a:pt x="707478" y="245656"/>
                </a:lnTo>
                <a:lnTo>
                  <a:pt x="691413" y="249542"/>
                </a:lnTo>
                <a:lnTo>
                  <a:pt x="675347" y="245656"/>
                </a:lnTo>
                <a:lnTo>
                  <a:pt x="664222" y="235483"/>
                </a:lnTo>
                <a:lnTo>
                  <a:pt x="657745" y="221195"/>
                </a:lnTo>
                <a:lnTo>
                  <a:pt x="655637" y="205003"/>
                </a:lnTo>
                <a:lnTo>
                  <a:pt x="657745" y="188937"/>
                </a:lnTo>
                <a:lnTo>
                  <a:pt x="664222" y="174726"/>
                </a:lnTo>
                <a:lnTo>
                  <a:pt x="675347" y="164579"/>
                </a:lnTo>
                <a:lnTo>
                  <a:pt x="691413" y="160705"/>
                </a:lnTo>
                <a:lnTo>
                  <a:pt x="707478" y="164579"/>
                </a:lnTo>
                <a:lnTo>
                  <a:pt x="718616" y="174726"/>
                </a:lnTo>
                <a:lnTo>
                  <a:pt x="725093" y="188937"/>
                </a:lnTo>
                <a:lnTo>
                  <a:pt x="727189" y="205003"/>
                </a:lnTo>
                <a:lnTo>
                  <a:pt x="727189" y="149936"/>
                </a:lnTo>
                <a:lnTo>
                  <a:pt x="718286" y="143764"/>
                </a:lnTo>
                <a:lnTo>
                  <a:pt x="691413" y="138798"/>
                </a:lnTo>
                <a:lnTo>
                  <a:pt x="664552" y="143764"/>
                </a:lnTo>
                <a:lnTo>
                  <a:pt x="644601" y="157568"/>
                </a:lnTo>
                <a:lnTo>
                  <a:pt x="632167" y="178536"/>
                </a:lnTo>
                <a:lnTo>
                  <a:pt x="627888" y="205003"/>
                </a:lnTo>
                <a:lnTo>
                  <a:pt x="632167" y="231698"/>
                </a:lnTo>
                <a:lnTo>
                  <a:pt x="644601" y="252730"/>
                </a:lnTo>
                <a:lnTo>
                  <a:pt x="664552" y="266496"/>
                </a:lnTo>
                <a:lnTo>
                  <a:pt x="691413" y="271437"/>
                </a:lnTo>
                <a:lnTo>
                  <a:pt x="718286" y="266496"/>
                </a:lnTo>
                <a:lnTo>
                  <a:pt x="738238" y="252730"/>
                </a:lnTo>
                <a:lnTo>
                  <a:pt x="740117" y="249542"/>
                </a:lnTo>
                <a:lnTo>
                  <a:pt x="750658" y="231698"/>
                </a:lnTo>
                <a:lnTo>
                  <a:pt x="754938" y="205003"/>
                </a:lnTo>
                <a:close/>
              </a:path>
              <a:path w="2791459" h="391159">
                <a:moveTo>
                  <a:pt x="903389" y="205727"/>
                </a:moveTo>
                <a:lnTo>
                  <a:pt x="899769" y="179666"/>
                </a:lnTo>
                <a:lnTo>
                  <a:pt x="890003" y="160705"/>
                </a:lnTo>
                <a:lnTo>
                  <a:pt x="889254" y="159245"/>
                </a:lnTo>
                <a:lnTo>
                  <a:pt x="888822" y="158394"/>
                </a:lnTo>
                <a:lnTo>
                  <a:pt x="875639" y="148120"/>
                </a:lnTo>
                <a:lnTo>
                  <a:pt x="875639" y="205244"/>
                </a:lnTo>
                <a:lnTo>
                  <a:pt x="873760" y="221399"/>
                </a:lnTo>
                <a:lnTo>
                  <a:pt x="867740" y="235610"/>
                </a:lnTo>
                <a:lnTo>
                  <a:pt x="856957" y="245694"/>
                </a:lnTo>
                <a:lnTo>
                  <a:pt x="840841" y="249542"/>
                </a:lnTo>
                <a:lnTo>
                  <a:pt x="825881" y="246176"/>
                </a:lnTo>
                <a:lnTo>
                  <a:pt x="814806" y="236880"/>
                </a:lnTo>
                <a:lnTo>
                  <a:pt x="807923" y="222834"/>
                </a:lnTo>
                <a:lnTo>
                  <a:pt x="805548" y="205244"/>
                </a:lnTo>
                <a:lnTo>
                  <a:pt x="807783" y="186880"/>
                </a:lnTo>
                <a:lnTo>
                  <a:pt x="814438" y="172847"/>
                </a:lnTo>
                <a:lnTo>
                  <a:pt x="825474" y="163868"/>
                </a:lnTo>
                <a:lnTo>
                  <a:pt x="840841" y="160705"/>
                </a:lnTo>
                <a:lnTo>
                  <a:pt x="855929" y="164477"/>
                </a:lnTo>
                <a:lnTo>
                  <a:pt x="866825" y="174485"/>
                </a:lnTo>
                <a:lnTo>
                  <a:pt x="873417" y="188734"/>
                </a:lnTo>
                <a:lnTo>
                  <a:pt x="875639" y="205244"/>
                </a:lnTo>
                <a:lnTo>
                  <a:pt x="875639" y="148120"/>
                </a:lnTo>
                <a:lnTo>
                  <a:pt x="870432" y="144056"/>
                </a:lnTo>
                <a:lnTo>
                  <a:pt x="844486" y="138798"/>
                </a:lnTo>
                <a:lnTo>
                  <a:pt x="832624" y="139941"/>
                </a:lnTo>
                <a:lnTo>
                  <a:pt x="821829" y="143535"/>
                </a:lnTo>
                <a:lnTo>
                  <a:pt x="812622" y="149885"/>
                </a:lnTo>
                <a:lnTo>
                  <a:pt x="805548" y="159245"/>
                </a:lnTo>
                <a:lnTo>
                  <a:pt x="805065" y="159245"/>
                </a:lnTo>
                <a:lnTo>
                  <a:pt x="805065" y="142214"/>
                </a:lnTo>
                <a:lnTo>
                  <a:pt x="778776" y="142214"/>
                </a:lnTo>
                <a:lnTo>
                  <a:pt x="778776" y="314515"/>
                </a:lnTo>
                <a:lnTo>
                  <a:pt x="806526" y="314515"/>
                </a:lnTo>
                <a:lnTo>
                  <a:pt x="806526" y="251726"/>
                </a:lnTo>
                <a:lnTo>
                  <a:pt x="807008" y="251726"/>
                </a:lnTo>
                <a:lnTo>
                  <a:pt x="814933" y="260654"/>
                </a:lnTo>
                <a:lnTo>
                  <a:pt x="825233" y="266776"/>
                </a:lnTo>
                <a:lnTo>
                  <a:pt x="836955" y="270306"/>
                </a:lnTo>
                <a:lnTo>
                  <a:pt x="849109" y="271437"/>
                </a:lnTo>
                <a:lnTo>
                  <a:pt x="873201" y="265963"/>
                </a:lnTo>
                <a:lnTo>
                  <a:pt x="889698" y="251726"/>
                </a:lnTo>
                <a:lnTo>
                  <a:pt x="890130" y="251358"/>
                </a:lnTo>
                <a:lnTo>
                  <a:pt x="890993" y="249542"/>
                </a:lnTo>
                <a:lnTo>
                  <a:pt x="900112" y="230365"/>
                </a:lnTo>
                <a:lnTo>
                  <a:pt x="903389" y="205727"/>
                </a:lnTo>
                <a:close/>
              </a:path>
              <a:path w="2791459" h="391159">
                <a:moveTo>
                  <a:pt x="1040892" y="212305"/>
                </a:moveTo>
                <a:lnTo>
                  <a:pt x="1039723" y="194043"/>
                </a:lnTo>
                <a:lnTo>
                  <a:pt x="1039139" y="184899"/>
                </a:lnTo>
                <a:lnTo>
                  <a:pt x="1027811" y="161404"/>
                </a:lnTo>
                <a:lnTo>
                  <a:pt x="1026972" y="160705"/>
                </a:lnTo>
                <a:lnTo>
                  <a:pt x="1013142" y="149136"/>
                </a:lnTo>
                <a:lnTo>
                  <a:pt x="1013142" y="194043"/>
                </a:lnTo>
                <a:lnTo>
                  <a:pt x="948410" y="194043"/>
                </a:lnTo>
                <a:lnTo>
                  <a:pt x="951191" y="180924"/>
                </a:lnTo>
                <a:lnTo>
                  <a:pt x="958024" y="170345"/>
                </a:lnTo>
                <a:lnTo>
                  <a:pt x="968324" y="163271"/>
                </a:lnTo>
                <a:lnTo>
                  <a:pt x="981506" y="160705"/>
                </a:lnTo>
                <a:lnTo>
                  <a:pt x="994283" y="163449"/>
                </a:lnTo>
                <a:lnTo>
                  <a:pt x="1003985" y="170802"/>
                </a:lnTo>
                <a:lnTo>
                  <a:pt x="1010361" y="181444"/>
                </a:lnTo>
                <a:lnTo>
                  <a:pt x="1013142" y="194043"/>
                </a:lnTo>
                <a:lnTo>
                  <a:pt x="1013142" y="149136"/>
                </a:lnTo>
                <a:lnTo>
                  <a:pt x="1008176" y="144970"/>
                </a:lnTo>
                <a:lnTo>
                  <a:pt x="981506" y="138798"/>
                </a:lnTo>
                <a:lnTo>
                  <a:pt x="956195" y="144145"/>
                </a:lnTo>
                <a:lnTo>
                  <a:pt x="937031" y="158597"/>
                </a:lnTo>
                <a:lnTo>
                  <a:pt x="924902" y="179768"/>
                </a:lnTo>
                <a:lnTo>
                  <a:pt x="920661" y="205244"/>
                </a:lnTo>
                <a:lnTo>
                  <a:pt x="924712" y="232016"/>
                </a:lnTo>
                <a:lnTo>
                  <a:pt x="936574" y="252933"/>
                </a:lnTo>
                <a:lnTo>
                  <a:pt x="955878" y="266560"/>
                </a:lnTo>
                <a:lnTo>
                  <a:pt x="982230" y="271437"/>
                </a:lnTo>
                <a:lnTo>
                  <a:pt x="1001814" y="268605"/>
                </a:lnTo>
                <a:lnTo>
                  <a:pt x="1018743" y="260337"/>
                </a:lnTo>
                <a:lnTo>
                  <a:pt x="1029119" y="249542"/>
                </a:lnTo>
                <a:lnTo>
                  <a:pt x="1031659" y="246900"/>
                </a:lnTo>
                <a:lnTo>
                  <a:pt x="1039177" y="228612"/>
                </a:lnTo>
                <a:lnTo>
                  <a:pt x="1012901" y="228612"/>
                </a:lnTo>
                <a:lnTo>
                  <a:pt x="1008354" y="237731"/>
                </a:lnTo>
                <a:lnTo>
                  <a:pt x="1001864" y="244271"/>
                </a:lnTo>
                <a:lnTo>
                  <a:pt x="993216" y="248221"/>
                </a:lnTo>
                <a:lnTo>
                  <a:pt x="982230" y="249542"/>
                </a:lnTo>
                <a:lnTo>
                  <a:pt x="967193" y="246494"/>
                </a:lnTo>
                <a:lnTo>
                  <a:pt x="956652" y="238315"/>
                </a:lnTo>
                <a:lnTo>
                  <a:pt x="950442" y="226441"/>
                </a:lnTo>
                <a:lnTo>
                  <a:pt x="948410" y="212305"/>
                </a:lnTo>
                <a:lnTo>
                  <a:pt x="1040892" y="212305"/>
                </a:lnTo>
                <a:close/>
              </a:path>
              <a:path w="2791459" h="391159">
                <a:moveTo>
                  <a:pt x="1172552" y="181635"/>
                </a:moveTo>
                <a:lnTo>
                  <a:pt x="1169466" y="162928"/>
                </a:lnTo>
                <a:lnTo>
                  <a:pt x="1167993" y="160705"/>
                </a:lnTo>
                <a:lnTo>
                  <a:pt x="1160602" y="149529"/>
                </a:lnTo>
                <a:lnTo>
                  <a:pt x="1146581" y="141478"/>
                </a:lnTo>
                <a:lnTo>
                  <a:pt x="1128014" y="138798"/>
                </a:lnTo>
                <a:lnTo>
                  <a:pt x="1116114" y="140347"/>
                </a:lnTo>
                <a:lnTo>
                  <a:pt x="1105408" y="144792"/>
                </a:lnTo>
                <a:lnTo>
                  <a:pt x="1096225" y="151841"/>
                </a:lnTo>
                <a:lnTo>
                  <a:pt x="1088834" y="161188"/>
                </a:lnTo>
                <a:lnTo>
                  <a:pt x="1088339" y="160705"/>
                </a:lnTo>
                <a:lnTo>
                  <a:pt x="1088339" y="142214"/>
                </a:lnTo>
                <a:lnTo>
                  <a:pt x="1062062" y="142214"/>
                </a:lnTo>
                <a:lnTo>
                  <a:pt x="1062062" y="268033"/>
                </a:lnTo>
                <a:lnTo>
                  <a:pt x="1089799" y="268033"/>
                </a:lnTo>
                <a:lnTo>
                  <a:pt x="1089799" y="193802"/>
                </a:lnTo>
                <a:lnTo>
                  <a:pt x="1091958" y="180822"/>
                </a:lnTo>
                <a:lnTo>
                  <a:pt x="1098080" y="170319"/>
                </a:lnTo>
                <a:lnTo>
                  <a:pt x="1107668" y="163271"/>
                </a:lnTo>
                <a:lnTo>
                  <a:pt x="1117879" y="161188"/>
                </a:lnTo>
                <a:lnTo>
                  <a:pt x="1120228" y="160705"/>
                </a:lnTo>
                <a:lnTo>
                  <a:pt x="1130947" y="162344"/>
                </a:lnTo>
                <a:lnTo>
                  <a:pt x="1138453" y="167424"/>
                </a:lnTo>
                <a:lnTo>
                  <a:pt x="1142987" y="176212"/>
                </a:lnTo>
                <a:lnTo>
                  <a:pt x="1144803" y="188937"/>
                </a:lnTo>
                <a:lnTo>
                  <a:pt x="1144803" y="268033"/>
                </a:lnTo>
                <a:lnTo>
                  <a:pt x="1172552" y="268033"/>
                </a:lnTo>
                <a:lnTo>
                  <a:pt x="1172552" y="181635"/>
                </a:lnTo>
                <a:close/>
              </a:path>
              <a:path w="2791459" h="391159">
                <a:moveTo>
                  <a:pt x="1269885" y="188683"/>
                </a:moveTo>
                <a:lnTo>
                  <a:pt x="1199070" y="188683"/>
                </a:lnTo>
                <a:lnTo>
                  <a:pt x="1199070" y="214972"/>
                </a:lnTo>
                <a:lnTo>
                  <a:pt x="1269885" y="214972"/>
                </a:lnTo>
                <a:lnTo>
                  <a:pt x="1269885" y="188683"/>
                </a:lnTo>
                <a:close/>
              </a:path>
              <a:path w="2791459" h="391159">
                <a:moveTo>
                  <a:pt x="1358963" y="95973"/>
                </a:moveTo>
                <a:lnTo>
                  <a:pt x="1354823" y="94754"/>
                </a:lnTo>
                <a:lnTo>
                  <a:pt x="1348498" y="94272"/>
                </a:lnTo>
                <a:lnTo>
                  <a:pt x="1339494" y="94272"/>
                </a:lnTo>
                <a:lnTo>
                  <a:pt x="1326464" y="95605"/>
                </a:lnTo>
                <a:lnTo>
                  <a:pt x="1315351" y="100952"/>
                </a:lnTo>
                <a:lnTo>
                  <a:pt x="1307604" y="112331"/>
                </a:lnTo>
                <a:lnTo>
                  <a:pt x="1304696" y="131749"/>
                </a:lnTo>
                <a:lnTo>
                  <a:pt x="1304696" y="142214"/>
                </a:lnTo>
                <a:lnTo>
                  <a:pt x="1284008" y="142214"/>
                </a:lnTo>
                <a:lnTo>
                  <a:pt x="1284008" y="162902"/>
                </a:lnTo>
                <a:lnTo>
                  <a:pt x="1304696" y="162902"/>
                </a:lnTo>
                <a:lnTo>
                  <a:pt x="1304696" y="268033"/>
                </a:lnTo>
                <a:lnTo>
                  <a:pt x="1332433" y="268033"/>
                </a:lnTo>
                <a:lnTo>
                  <a:pt x="1332433" y="162902"/>
                </a:lnTo>
                <a:lnTo>
                  <a:pt x="1356042" y="162902"/>
                </a:lnTo>
                <a:lnTo>
                  <a:pt x="1356042" y="142214"/>
                </a:lnTo>
                <a:lnTo>
                  <a:pt x="1332433" y="142214"/>
                </a:lnTo>
                <a:lnTo>
                  <a:pt x="1332433" y="118846"/>
                </a:lnTo>
                <a:lnTo>
                  <a:pt x="1338516" y="116166"/>
                </a:lnTo>
                <a:lnTo>
                  <a:pt x="1351661" y="116166"/>
                </a:lnTo>
                <a:lnTo>
                  <a:pt x="1355318" y="116662"/>
                </a:lnTo>
                <a:lnTo>
                  <a:pt x="1358963" y="117627"/>
                </a:lnTo>
                <a:lnTo>
                  <a:pt x="1358963" y="116166"/>
                </a:lnTo>
                <a:lnTo>
                  <a:pt x="1358963" y="95973"/>
                </a:lnTo>
                <a:close/>
              </a:path>
              <a:path w="2791459" h="391159">
                <a:moveTo>
                  <a:pt x="1491843" y="249047"/>
                </a:moveTo>
                <a:lnTo>
                  <a:pt x="1490383" y="249288"/>
                </a:lnTo>
                <a:lnTo>
                  <a:pt x="1489163" y="249542"/>
                </a:lnTo>
                <a:lnTo>
                  <a:pt x="1479918" y="249542"/>
                </a:lnTo>
                <a:lnTo>
                  <a:pt x="1478457" y="246862"/>
                </a:lnTo>
                <a:lnTo>
                  <a:pt x="1478457" y="205003"/>
                </a:lnTo>
                <a:lnTo>
                  <a:pt x="1478457" y="175310"/>
                </a:lnTo>
                <a:lnTo>
                  <a:pt x="1474647" y="160705"/>
                </a:lnTo>
                <a:lnTo>
                  <a:pt x="1474050" y="158407"/>
                </a:lnTo>
                <a:lnTo>
                  <a:pt x="1462493" y="147104"/>
                </a:lnTo>
                <a:lnTo>
                  <a:pt x="1446326" y="140766"/>
                </a:lnTo>
                <a:lnTo>
                  <a:pt x="1428076" y="138798"/>
                </a:lnTo>
                <a:lnTo>
                  <a:pt x="1407604" y="140779"/>
                </a:lnTo>
                <a:lnTo>
                  <a:pt x="1389722" y="147586"/>
                </a:lnTo>
                <a:lnTo>
                  <a:pt x="1376718" y="160464"/>
                </a:lnTo>
                <a:lnTo>
                  <a:pt x="1370888" y="180670"/>
                </a:lnTo>
                <a:lnTo>
                  <a:pt x="1398625" y="180670"/>
                </a:lnTo>
                <a:lnTo>
                  <a:pt x="1401292" y="171792"/>
                </a:lnTo>
                <a:lnTo>
                  <a:pt x="1407121" y="165569"/>
                </a:lnTo>
                <a:lnTo>
                  <a:pt x="1415643" y="161899"/>
                </a:lnTo>
                <a:lnTo>
                  <a:pt x="1426375" y="160705"/>
                </a:lnTo>
                <a:lnTo>
                  <a:pt x="1435061" y="161315"/>
                </a:lnTo>
                <a:lnTo>
                  <a:pt x="1443507" y="163741"/>
                </a:lnTo>
                <a:lnTo>
                  <a:pt x="1449882" y="168922"/>
                </a:lnTo>
                <a:lnTo>
                  <a:pt x="1452410" y="177749"/>
                </a:lnTo>
                <a:lnTo>
                  <a:pt x="1450708" y="182892"/>
                </a:lnTo>
                <a:lnTo>
                  <a:pt x="1450708" y="205003"/>
                </a:lnTo>
                <a:lnTo>
                  <a:pt x="1450708" y="225691"/>
                </a:lnTo>
                <a:lnTo>
                  <a:pt x="1447558" y="236804"/>
                </a:lnTo>
                <a:lnTo>
                  <a:pt x="1439697" y="244182"/>
                </a:lnTo>
                <a:lnTo>
                  <a:pt x="1429562" y="248272"/>
                </a:lnTo>
                <a:lnTo>
                  <a:pt x="1419555" y="249542"/>
                </a:lnTo>
                <a:lnTo>
                  <a:pt x="1411465" y="248805"/>
                </a:lnTo>
                <a:lnTo>
                  <a:pt x="1403134" y="246253"/>
                </a:lnTo>
                <a:lnTo>
                  <a:pt x="1396631" y="241325"/>
                </a:lnTo>
                <a:lnTo>
                  <a:pt x="1394002" y="233476"/>
                </a:lnTo>
                <a:lnTo>
                  <a:pt x="1395869" y="224320"/>
                </a:lnTo>
                <a:lnTo>
                  <a:pt x="1435138" y="210045"/>
                </a:lnTo>
                <a:lnTo>
                  <a:pt x="1443545" y="208229"/>
                </a:lnTo>
                <a:lnTo>
                  <a:pt x="1450708" y="205003"/>
                </a:lnTo>
                <a:lnTo>
                  <a:pt x="1450708" y="182892"/>
                </a:lnTo>
                <a:lnTo>
                  <a:pt x="1449362" y="186956"/>
                </a:lnTo>
                <a:lnTo>
                  <a:pt x="1441132" y="191376"/>
                </a:lnTo>
                <a:lnTo>
                  <a:pt x="1429118" y="193408"/>
                </a:lnTo>
                <a:lnTo>
                  <a:pt x="1414691" y="195503"/>
                </a:lnTo>
                <a:lnTo>
                  <a:pt x="1397279" y="198335"/>
                </a:lnTo>
                <a:lnTo>
                  <a:pt x="1381721" y="204330"/>
                </a:lnTo>
                <a:lnTo>
                  <a:pt x="1370545" y="215696"/>
                </a:lnTo>
                <a:lnTo>
                  <a:pt x="1366266" y="234696"/>
                </a:lnTo>
                <a:lnTo>
                  <a:pt x="1369822" y="250799"/>
                </a:lnTo>
                <a:lnTo>
                  <a:pt x="1379321" y="262280"/>
                </a:lnTo>
                <a:lnTo>
                  <a:pt x="1393075" y="269151"/>
                </a:lnTo>
                <a:lnTo>
                  <a:pt x="1409344" y="271437"/>
                </a:lnTo>
                <a:lnTo>
                  <a:pt x="1420876" y="270548"/>
                </a:lnTo>
                <a:lnTo>
                  <a:pt x="1432585" y="267779"/>
                </a:lnTo>
                <a:lnTo>
                  <a:pt x="1443570" y="263017"/>
                </a:lnTo>
                <a:lnTo>
                  <a:pt x="1452905" y="256108"/>
                </a:lnTo>
                <a:lnTo>
                  <a:pt x="1455572" y="263321"/>
                </a:lnTo>
                <a:lnTo>
                  <a:pt x="1460144" y="268058"/>
                </a:lnTo>
                <a:lnTo>
                  <a:pt x="1466456" y="270649"/>
                </a:lnTo>
                <a:lnTo>
                  <a:pt x="1474317" y="271437"/>
                </a:lnTo>
                <a:lnTo>
                  <a:pt x="1478940" y="271437"/>
                </a:lnTo>
                <a:lnTo>
                  <a:pt x="1487703" y="269735"/>
                </a:lnTo>
                <a:lnTo>
                  <a:pt x="1491843" y="268274"/>
                </a:lnTo>
                <a:lnTo>
                  <a:pt x="1491843" y="256108"/>
                </a:lnTo>
                <a:lnTo>
                  <a:pt x="1491843" y="249542"/>
                </a:lnTo>
                <a:lnTo>
                  <a:pt x="1491843" y="249047"/>
                </a:lnTo>
                <a:close/>
              </a:path>
              <a:path w="2791459" h="391159">
                <a:moveTo>
                  <a:pt x="1621066" y="184315"/>
                </a:moveTo>
                <a:lnTo>
                  <a:pt x="1615186" y="164160"/>
                </a:lnTo>
                <a:lnTo>
                  <a:pt x="1612138" y="160705"/>
                </a:lnTo>
                <a:lnTo>
                  <a:pt x="1602676" y="149961"/>
                </a:lnTo>
                <a:lnTo>
                  <a:pt x="1585175" y="141554"/>
                </a:lnTo>
                <a:lnTo>
                  <a:pt x="1564360" y="138798"/>
                </a:lnTo>
                <a:lnTo>
                  <a:pt x="1537220" y="144030"/>
                </a:lnTo>
                <a:lnTo>
                  <a:pt x="1517827" y="158381"/>
                </a:lnTo>
                <a:lnTo>
                  <a:pt x="1506194" y="179870"/>
                </a:lnTo>
                <a:lnTo>
                  <a:pt x="1502308" y="206463"/>
                </a:lnTo>
                <a:lnTo>
                  <a:pt x="1506308" y="232219"/>
                </a:lnTo>
                <a:lnTo>
                  <a:pt x="1518069" y="252818"/>
                </a:lnTo>
                <a:lnTo>
                  <a:pt x="1537220" y="266484"/>
                </a:lnTo>
                <a:lnTo>
                  <a:pt x="1563395" y="271437"/>
                </a:lnTo>
                <a:lnTo>
                  <a:pt x="1585341" y="268147"/>
                </a:lnTo>
                <a:lnTo>
                  <a:pt x="1602460" y="258445"/>
                </a:lnTo>
                <a:lnTo>
                  <a:pt x="1609191" y="249542"/>
                </a:lnTo>
                <a:lnTo>
                  <a:pt x="1614449" y="242582"/>
                </a:lnTo>
                <a:lnTo>
                  <a:pt x="1621066" y="220814"/>
                </a:lnTo>
                <a:lnTo>
                  <a:pt x="1593329" y="220814"/>
                </a:lnTo>
                <a:lnTo>
                  <a:pt x="1589824" y="233006"/>
                </a:lnTo>
                <a:lnTo>
                  <a:pt x="1583474" y="242023"/>
                </a:lnTo>
                <a:lnTo>
                  <a:pt x="1574584" y="247611"/>
                </a:lnTo>
                <a:lnTo>
                  <a:pt x="1563395" y="249542"/>
                </a:lnTo>
                <a:lnTo>
                  <a:pt x="1548028" y="245745"/>
                </a:lnTo>
                <a:lnTo>
                  <a:pt x="1537690" y="235851"/>
                </a:lnTo>
                <a:lnTo>
                  <a:pt x="1531874" y="222021"/>
                </a:lnTo>
                <a:lnTo>
                  <a:pt x="1530045" y="206463"/>
                </a:lnTo>
                <a:lnTo>
                  <a:pt x="1533436" y="183286"/>
                </a:lnTo>
                <a:lnTo>
                  <a:pt x="1541945" y="169341"/>
                </a:lnTo>
                <a:lnTo>
                  <a:pt x="1553159" y="162509"/>
                </a:lnTo>
                <a:lnTo>
                  <a:pt x="1564614" y="160705"/>
                </a:lnTo>
                <a:lnTo>
                  <a:pt x="1575358" y="162204"/>
                </a:lnTo>
                <a:lnTo>
                  <a:pt x="1583994" y="166662"/>
                </a:lnTo>
                <a:lnTo>
                  <a:pt x="1590103" y="174053"/>
                </a:lnTo>
                <a:lnTo>
                  <a:pt x="1593329" y="184315"/>
                </a:lnTo>
                <a:lnTo>
                  <a:pt x="1621066" y="184315"/>
                </a:lnTo>
                <a:close/>
              </a:path>
              <a:path w="2791459" h="391159">
                <a:moveTo>
                  <a:pt x="1704784" y="142214"/>
                </a:moveTo>
                <a:lnTo>
                  <a:pt x="1679727" y="142214"/>
                </a:lnTo>
                <a:lnTo>
                  <a:pt x="1679727" y="104495"/>
                </a:lnTo>
                <a:lnTo>
                  <a:pt x="1651977" y="104495"/>
                </a:lnTo>
                <a:lnTo>
                  <a:pt x="1651977" y="142214"/>
                </a:lnTo>
                <a:lnTo>
                  <a:pt x="1631048" y="142214"/>
                </a:lnTo>
                <a:lnTo>
                  <a:pt x="1631048" y="162902"/>
                </a:lnTo>
                <a:lnTo>
                  <a:pt x="1651977" y="162902"/>
                </a:lnTo>
                <a:lnTo>
                  <a:pt x="1651977" y="237121"/>
                </a:lnTo>
                <a:lnTo>
                  <a:pt x="1653628" y="250964"/>
                </a:lnTo>
                <a:lnTo>
                  <a:pt x="1658708" y="261035"/>
                </a:lnTo>
                <a:lnTo>
                  <a:pt x="1669122" y="267169"/>
                </a:lnTo>
                <a:lnTo>
                  <a:pt x="1686775" y="269252"/>
                </a:lnTo>
                <a:lnTo>
                  <a:pt x="1692859" y="269252"/>
                </a:lnTo>
                <a:lnTo>
                  <a:pt x="1704784" y="267792"/>
                </a:lnTo>
                <a:lnTo>
                  <a:pt x="1704784" y="247345"/>
                </a:lnTo>
                <a:lnTo>
                  <a:pt x="1704784" y="246380"/>
                </a:lnTo>
                <a:lnTo>
                  <a:pt x="1700898" y="247345"/>
                </a:lnTo>
                <a:lnTo>
                  <a:pt x="1680692" y="247345"/>
                </a:lnTo>
                <a:lnTo>
                  <a:pt x="1679727" y="241503"/>
                </a:lnTo>
                <a:lnTo>
                  <a:pt x="1679727" y="162902"/>
                </a:lnTo>
                <a:lnTo>
                  <a:pt x="1704784" y="162902"/>
                </a:lnTo>
                <a:lnTo>
                  <a:pt x="1704784" y="142214"/>
                </a:lnTo>
                <a:close/>
              </a:path>
              <a:path w="2791459" h="391159">
                <a:moveTo>
                  <a:pt x="1845945" y="205003"/>
                </a:moveTo>
                <a:lnTo>
                  <a:pt x="1841665" y="178536"/>
                </a:lnTo>
                <a:lnTo>
                  <a:pt x="1831098" y="160705"/>
                </a:lnTo>
                <a:lnTo>
                  <a:pt x="1829244" y="157568"/>
                </a:lnTo>
                <a:lnTo>
                  <a:pt x="1818195" y="149936"/>
                </a:lnTo>
                <a:lnTo>
                  <a:pt x="1818195" y="205003"/>
                </a:lnTo>
                <a:lnTo>
                  <a:pt x="1816100" y="221195"/>
                </a:lnTo>
                <a:lnTo>
                  <a:pt x="1809623" y="235483"/>
                </a:lnTo>
                <a:lnTo>
                  <a:pt x="1798485" y="245656"/>
                </a:lnTo>
                <a:lnTo>
                  <a:pt x="1782419" y="249542"/>
                </a:lnTo>
                <a:lnTo>
                  <a:pt x="1766366" y="245656"/>
                </a:lnTo>
                <a:lnTo>
                  <a:pt x="1755228" y="235483"/>
                </a:lnTo>
                <a:lnTo>
                  <a:pt x="1748751" y="221195"/>
                </a:lnTo>
                <a:lnTo>
                  <a:pt x="1746643" y="205003"/>
                </a:lnTo>
                <a:lnTo>
                  <a:pt x="1748751" y="188937"/>
                </a:lnTo>
                <a:lnTo>
                  <a:pt x="1755228" y="174726"/>
                </a:lnTo>
                <a:lnTo>
                  <a:pt x="1766366" y="164579"/>
                </a:lnTo>
                <a:lnTo>
                  <a:pt x="1782419" y="160705"/>
                </a:lnTo>
                <a:lnTo>
                  <a:pt x="1798485" y="164579"/>
                </a:lnTo>
                <a:lnTo>
                  <a:pt x="1809623" y="174726"/>
                </a:lnTo>
                <a:lnTo>
                  <a:pt x="1816100" y="188937"/>
                </a:lnTo>
                <a:lnTo>
                  <a:pt x="1818195" y="205003"/>
                </a:lnTo>
                <a:lnTo>
                  <a:pt x="1818195" y="149936"/>
                </a:lnTo>
                <a:lnTo>
                  <a:pt x="1809292" y="143764"/>
                </a:lnTo>
                <a:lnTo>
                  <a:pt x="1782419" y="138798"/>
                </a:lnTo>
                <a:lnTo>
                  <a:pt x="1755559" y="143764"/>
                </a:lnTo>
                <a:lnTo>
                  <a:pt x="1735607" y="157568"/>
                </a:lnTo>
                <a:lnTo>
                  <a:pt x="1723186" y="178536"/>
                </a:lnTo>
                <a:lnTo>
                  <a:pt x="1718906" y="205003"/>
                </a:lnTo>
                <a:lnTo>
                  <a:pt x="1723186" y="231698"/>
                </a:lnTo>
                <a:lnTo>
                  <a:pt x="1735607" y="252730"/>
                </a:lnTo>
                <a:lnTo>
                  <a:pt x="1755559" y="266496"/>
                </a:lnTo>
                <a:lnTo>
                  <a:pt x="1782419" y="271437"/>
                </a:lnTo>
                <a:lnTo>
                  <a:pt x="1809292" y="266496"/>
                </a:lnTo>
                <a:lnTo>
                  <a:pt x="1829244" y="252730"/>
                </a:lnTo>
                <a:lnTo>
                  <a:pt x="1831124" y="249542"/>
                </a:lnTo>
                <a:lnTo>
                  <a:pt x="1841665" y="231698"/>
                </a:lnTo>
                <a:lnTo>
                  <a:pt x="1845945" y="205003"/>
                </a:lnTo>
                <a:close/>
              </a:path>
              <a:path w="2791459" h="391159">
                <a:moveTo>
                  <a:pt x="1942795" y="139534"/>
                </a:moveTo>
                <a:lnTo>
                  <a:pt x="1940128" y="139293"/>
                </a:lnTo>
                <a:lnTo>
                  <a:pt x="1938909" y="138798"/>
                </a:lnTo>
                <a:lnTo>
                  <a:pt x="1932330" y="138798"/>
                </a:lnTo>
                <a:lnTo>
                  <a:pt x="1919960" y="141249"/>
                </a:lnTo>
                <a:lnTo>
                  <a:pt x="1908848" y="147650"/>
                </a:lnTo>
                <a:lnTo>
                  <a:pt x="1900301" y="156565"/>
                </a:lnTo>
                <a:lnTo>
                  <a:pt x="1895589" y="166547"/>
                </a:lnTo>
                <a:lnTo>
                  <a:pt x="1895094" y="166547"/>
                </a:lnTo>
                <a:lnTo>
                  <a:pt x="1895094" y="142214"/>
                </a:lnTo>
                <a:lnTo>
                  <a:pt x="1869059" y="142214"/>
                </a:lnTo>
                <a:lnTo>
                  <a:pt x="1869059" y="268033"/>
                </a:lnTo>
                <a:lnTo>
                  <a:pt x="1896808" y="268033"/>
                </a:lnTo>
                <a:lnTo>
                  <a:pt x="1896808" y="208165"/>
                </a:lnTo>
                <a:lnTo>
                  <a:pt x="1899500" y="189623"/>
                </a:lnTo>
                <a:lnTo>
                  <a:pt x="1906816" y="176123"/>
                </a:lnTo>
                <a:lnTo>
                  <a:pt x="1917649" y="167881"/>
                </a:lnTo>
                <a:lnTo>
                  <a:pt x="1923961" y="166547"/>
                </a:lnTo>
                <a:lnTo>
                  <a:pt x="1930869" y="165087"/>
                </a:lnTo>
                <a:lnTo>
                  <a:pt x="1934768" y="165087"/>
                </a:lnTo>
                <a:lnTo>
                  <a:pt x="1938909" y="165569"/>
                </a:lnTo>
                <a:lnTo>
                  <a:pt x="1942795" y="166306"/>
                </a:lnTo>
                <a:lnTo>
                  <a:pt x="1942795" y="165087"/>
                </a:lnTo>
                <a:lnTo>
                  <a:pt x="1942795" y="147320"/>
                </a:lnTo>
                <a:lnTo>
                  <a:pt x="1942795" y="142214"/>
                </a:lnTo>
                <a:lnTo>
                  <a:pt x="1942795" y="139534"/>
                </a:lnTo>
                <a:close/>
              </a:path>
              <a:path w="2791459" h="391159">
                <a:moveTo>
                  <a:pt x="2065451" y="142214"/>
                </a:moveTo>
                <a:lnTo>
                  <a:pt x="2036495" y="142214"/>
                </a:lnTo>
                <a:lnTo>
                  <a:pt x="2004618" y="236156"/>
                </a:lnTo>
                <a:lnTo>
                  <a:pt x="2004123" y="236156"/>
                </a:lnTo>
                <a:lnTo>
                  <a:pt x="1971268" y="142214"/>
                </a:lnTo>
                <a:lnTo>
                  <a:pt x="1942795" y="142214"/>
                </a:lnTo>
                <a:lnTo>
                  <a:pt x="1942922" y="147650"/>
                </a:lnTo>
                <a:lnTo>
                  <a:pt x="1988553" y="267550"/>
                </a:lnTo>
                <a:lnTo>
                  <a:pt x="1985391" y="277279"/>
                </a:lnTo>
                <a:lnTo>
                  <a:pt x="1982800" y="284530"/>
                </a:lnTo>
                <a:lnTo>
                  <a:pt x="1979218" y="290055"/>
                </a:lnTo>
                <a:lnTo>
                  <a:pt x="1973859" y="293573"/>
                </a:lnTo>
                <a:lnTo>
                  <a:pt x="1965921" y="294805"/>
                </a:lnTo>
                <a:lnTo>
                  <a:pt x="1961299" y="294805"/>
                </a:lnTo>
                <a:lnTo>
                  <a:pt x="1957400" y="293827"/>
                </a:lnTo>
                <a:lnTo>
                  <a:pt x="1952777" y="293103"/>
                </a:lnTo>
                <a:lnTo>
                  <a:pt x="1952777" y="316458"/>
                </a:lnTo>
                <a:lnTo>
                  <a:pt x="1959102" y="317436"/>
                </a:lnTo>
                <a:lnTo>
                  <a:pt x="1965426" y="317919"/>
                </a:lnTo>
                <a:lnTo>
                  <a:pt x="1972005" y="317919"/>
                </a:lnTo>
                <a:lnTo>
                  <a:pt x="1990013" y="314363"/>
                </a:lnTo>
                <a:lnTo>
                  <a:pt x="2001850" y="304863"/>
                </a:lnTo>
                <a:lnTo>
                  <a:pt x="2007743" y="294805"/>
                </a:lnTo>
                <a:lnTo>
                  <a:pt x="2009902" y="291122"/>
                </a:lnTo>
                <a:lnTo>
                  <a:pt x="2016544" y="274853"/>
                </a:lnTo>
                <a:lnTo>
                  <a:pt x="2030818" y="236156"/>
                </a:lnTo>
                <a:lnTo>
                  <a:pt x="2065451" y="142214"/>
                </a:lnTo>
                <a:close/>
              </a:path>
              <a:path w="2791459" h="391159">
                <a:moveTo>
                  <a:pt x="2094661" y="235178"/>
                </a:moveTo>
                <a:lnTo>
                  <a:pt x="2060829" y="235178"/>
                </a:lnTo>
                <a:lnTo>
                  <a:pt x="2060829" y="268033"/>
                </a:lnTo>
                <a:lnTo>
                  <a:pt x="2094661" y="268033"/>
                </a:lnTo>
                <a:lnTo>
                  <a:pt x="2094661" y="235178"/>
                </a:lnTo>
                <a:close/>
              </a:path>
              <a:path w="2791459" h="391159">
                <a:moveTo>
                  <a:pt x="2154783" y="142214"/>
                </a:moveTo>
                <a:lnTo>
                  <a:pt x="2127034" y="142214"/>
                </a:lnTo>
                <a:lnTo>
                  <a:pt x="2127034" y="268033"/>
                </a:lnTo>
                <a:lnTo>
                  <a:pt x="2154783" y="268033"/>
                </a:lnTo>
                <a:lnTo>
                  <a:pt x="2154783" y="142214"/>
                </a:lnTo>
                <a:close/>
              </a:path>
              <a:path w="2791459" h="391159">
                <a:moveTo>
                  <a:pt x="2154783" y="94259"/>
                </a:moveTo>
                <a:lnTo>
                  <a:pt x="2127034" y="94259"/>
                </a:lnTo>
                <a:lnTo>
                  <a:pt x="2127034" y="120548"/>
                </a:lnTo>
                <a:lnTo>
                  <a:pt x="2154783" y="120548"/>
                </a:lnTo>
                <a:lnTo>
                  <a:pt x="2154783" y="94259"/>
                </a:lnTo>
                <a:close/>
              </a:path>
              <a:path w="2791459" h="391159">
                <a:moveTo>
                  <a:pt x="2246033" y="142214"/>
                </a:moveTo>
                <a:lnTo>
                  <a:pt x="2220963" y="142214"/>
                </a:lnTo>
                <a:lnTo>
                  <a:pt x="2220963" y="104495"/>
                </a:lnTo>
                <a:lnTo>
                  <a:pt x="2193226" y="104495"/>
                </a:lnTo>
                <a:lnTo>
                  <a:pt x="2193226" y="142214"/>
                </a:lnTo>
                <a:lnTo>
                  <a:pt x="2172297" y="142214"/>
                </a:lnTo>
                <a:lnTo>
                  <a:pt x="2172297" y="162902"/>
                </a:lnTo>
                <a:lnTo>
                  <a:pt x="2193226" y="162902"/>
                </a:lnTo>
                <a:lnTo>
                  <a:pt x="2193226" y="237121"/>
                </a:lnTo>
                <a:lnTo>
                  <a:pt x="2194864" y="250964"/>
                </a:lnTo>
                <a:lnTo>
                  <a:pt x="2199957" y="261035"/>
                </a:lnTo>
                <a:lnTo>
                  <a:pt x="2210371" y="267169"/>
                </a:lnTo>
                <a:lnTo>
                  <a:pt x="2228024" y="269252"/>
                </a:lnTo>
                <a:lnTo>
                  <a:pt x="2234107" y="269252"/>
                </a:lnTo>
                <a:lnTo>
                  <a:pt x="2246033" y="267792"/>
                </a:lnTo>
                <a:lnTo>
                  <a:pt x="2246033" y="247345"/>
                </a:lnTo>
                <a:lnTo>
                  <a:pt x="2246033" y="246380"/>
                </a:lnTo>
                <a:lnTo>
                  <a:pt x="2242147" y="247345"/>
                </a:lnTo>
                <a:lnTo>
                  <a:pt x="2221941" y="247345"/>
                </a:lnTo>
                <a:lnTo>
                  <a:pt x="2220963" y="241503"/>
                </a:lnTo>
                <a:lnTo>
                  <a:pt x="2220963" y="162902"/>
                </a:lnTo>
                <a:lnTo>
                  <a:pt x="2246033" y="162902"/>
                </a:lnTo>
                <a:lnTo>
                  <a:pt x="2246033" y="142214"/>
                </a:lnTo>
                <a:close/>
              </a:path>
              <a:path w="2791459" h="391159">
                <a:moveTo>
                  <a:pt x="2791396" y="195516"/>
                </a:moveTo>
                <a:lnTo>
                  <a:pt x="2788729" y="163169"/>
                </a:lnTo>
                <a:lnTo>
                  <a:pt x="2781008" y="132511"/>
                </a:lnTo>
                <a:lnTo>
                  <a:pt x="2768676" y="104000"/>
                </a:lnTo>
                <a:lnTo>
                  <a:pt x="2752166" y="78041"/>
                </a:lnTo>
                <a:lnTo>
                  <a:pt x="2592781" y="237426"/>
                </a:lnTo>
                <a:lnTo>
                  <a:pt x="2553957" y="198615"/>
                </a:lnTo>
                <a:lnTo>
                  <a:pt x="2713355" y="39217"/>
                </a:lnTo>
                <a:lnTo>
                  <a:pt x="2658872" y="10375"/>
                </a:lnTo>
                <a:lnTo>
                  <a:pt x="2595867" y="0"/>
                </a:lnTo>
                <a:lnTo>
                  <a:pt x="2551036" y="5168"/>
                </a:lnTo>
                <a:lnTo>
                  <a:pt x="2509875" y="19875"/>
                </a:lnTo>
                <a:lnTo>
                  <a:pt x="2473566" y="42964"/>
                </a:lnTo>
                <a:lnTo>
                  <a:pt x="2443289" y="73240"/>
                </a:lnTo>
                <a:lnTo>
                  <a:pt x="2420213" y="109537"/>
                </a:lnTo>
                <a:lnTo>
                  <a:pt x="2405494" y="150698"/>
                </a:lnTo>
                <a:lnTo>
                  <a:pt x="2400338" y="195516"/>
                </a:lnTo>
                <a:lnTo>
                  <a:pt x="2405494" y="240360"/>
                </a:lnTo>
                <a:lnTo>
                  <a:pt x="2420213" y="281508"/>
                </a:lnTo>
                <a:lnTo>
                  <a:pt x="2443289" y="317817"/>
                </a:lnTo>
                <a:lnTo>
                  <a:pt x="2473566" y="348094"/>
                </a:lnTo>
                <a:lnTo>
                  <a:pt x="2509875" y="371182"/>
                </a:lnTo>
                <a:lnTo>
                  <a:pt x="2551036" y="385889"/>
                </a:lnTo>
                <a:lnTo>
                  <a:pt x="2595867" y="391045"/>
                </a:lnTo>
                <a:lnTo>
                  <a:pt x="2640698" y="385889"/>
                </a:lnTo>
                <a:lnTo>
                  <a:pt x="2681859" y="371182"/>
                </a:lnTo>
                <a:lnTo>
                  <a:pt x="2718155" y="348094"/>
                </a:lnTo>
                <a:lnTo>
                  <a:pt x="2748432" y="317817"/>
                </a:lnTo>
                <a:lnTo>
                  <a:pt x="2771521" y="281508"/>
                </a:lnTo>
                <a:lnTo>
                  <a:pt x="2786227" y="240360"/>
                </a:lnTo>
                <a:lnTo>
                  <a:pt x="2791396" y="1955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4461" y="777051"/>
            <a:ext cx="381276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87895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1300" y="1797449"/>
            <a:ext cx="4705984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57B82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hyperlink" Target="https://youtu.be/h16bJDYE2io" TargetMode="External"/><Relationship Id="rId4" Type="http://schemas.openxmlformats.org/officeDocument/2006/relationships/image" Target="../media/image44.jpg"/><Relationship Id="rId5" Type="http://schemas.openxmlformats.org/officeDocument/2006/relationships/hyperlink" Target="https://youtu.be/OosO7TKh5VA" TargetMode="External"/><Relationship Id="rId6" Type="http://schemas.openxmlformats.org/officeDocument/2006/relationships/image" Target="../media/image4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5.jpg"/><Relationship Id="rId7" Type="http://schemas.openxmlformats.org/officeDocument/2006/relationships/image" Target="../media/image66.jpg"/><Relationship Id="rId8" Type="http://schemas.openxmlformats.org/officeDocument/2006/relationships/image" Target="../media/image67.jpg"/><Relationship Id="rId9" Type="http://schemas.openxmlformats.org/officeDocument/2006/relationships/image" Target="../media/image68.png"/><Relationship Id="rId10" Type="http://schemas.openxmlformats.org/officeDocument/2006/relationships/image" Target="../media/image69.jpg"/><Relationship Id="rId11" Type="http://schemas.openxmlformats.org/officeDocument/2006/relationships/image" Target="../media/image7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hyperlink" Target="http://www.open-factory.it/" TargetMode="External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talypost.it/" TargetMode="External"/><Relationship Id="rId3" Type="http://schemas.openxmlformats.org/officeDocument/2006/relationships/hyperlink" Target="mailto:info@italypost.it" TargetMode="External"/><Relationship Id="rId4" Type="http://schemas.openxmlformats.org/officeDocument/2006/relationships/hyperlink" Target="http://www.goodnet.it/" TargetMode="External"/><Relationship Id="rId5" Type="http://schemas.openxmlformats.org/officeDocument/2006/relationships/hyperlink" Target="mailto:info@goodnet.it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-factory.it/" TargetMode="Externa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79006"/>
            <a:ext cx="9144000" cy="6561455"/>
            <a:chOff x="0" y="279006"/>
            <a:chExt cx="9144000" cy="6561455"/>
          </a:xfrm>
        </p:grpSpPr>
        <p:sp>
          <p:nvSpPr>
            <p:cNvPr id="3" name="object 3" descr=""/>
            <p:cNvSpPr/>
            <p:nvPr/>
          </p:nvSpPr>
          <p:spPr>
            <a:xfrm>
              <a:off x="300596" y="279006"/>
              <a:ext cx="8536305" cy="3808729"/>
            </a:xfrm>
            <a:custGeom>
              <a:avLst/>
              <a:gdLst/>
              <a:ahLst/>
              <a:cxnLst/>
              <a:rect l="l" t="t" r="r" b="b"/>
              <a:pathLst>
                <a:path w="8536305" h="3808729">
                  <a:moveTo>
                    <a:pt x="8535822" y="0"/>
                  </a:moveTo>
                  <a:lnTo>
                    <a:pt x="0" y="0"/>
                  </a:lnTo>
                  <a:lnTo>
                    <a:pt x="0" y="3808691"/>
                  </a:lnTo>
                  <a:lnTo>
                    <a:pt x="8535822" y="3808691"/>
                  </a:lnTo>
                  <a:lnTo>
                    <a:pt x="8535822" y="0"/>
                  </a:lnTo>
                  <a:close/>
                </a:path>
              </a:pathLst>
            </a:custGeom>
            <a:solidFill>
              <a:srgbClr val="1376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69017"/>
              <a:ext cx="9144000" cy="337098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14631" y="520702"/>
            <a:ext cx="795020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solidFill>
                  <a:srgbClr val="FFFFFF"/>
                </a:solidFill>
                <a:latin typeface="Arial MT"/>
                <a:cs typeface="Arial MT"/>
              </a:rPr>
              <a:t>PROMOSSO</a:t>
            </a:r>
            <a:r>
              <a:rPr dirty="0" sz="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4631" y="1564283"/>
            <a:ext cx="621665" cy="1504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00">
                <a:solidFill>
                  <a:srgbClr val="FFFFFF"/>
                </a:solidFill>
                <a:latin typeface="Arial MT"/>
                <a:cs typeface="Arial MT"/>
              </a:rPr>
              <a:t>CURATO</a:t>
            </a:r>
            <a:r>
              <a:rPr dirty="0" sz="8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800" spc="-25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26118" y="680105"/>
            <a:ext cx="7786370" cy="1707514"/>
            <a:chOff x="626118" y="680105"/>
            <a:chExt cx="7786370" cy="1707514"/>
          </a:xfrm>
        </p:grpSpPr>
        <p:sp>
          <p:nvSpPr>
            <p:cNvPr id="8" name="object 8" descr=""/>
            <p:cNvSpPr/>
            <p:nvPr/>
          </p:nvSpPr>
          <p:spPr>
            <a:xfrm>
              <a:off x="651562" y="685185"/>
              <a:ext cx="3838575" cy="0"/>
            </a:xfrm>
            <a:custGeom>
              <a:avLst/>
              <a:gdLst/>
              <a:ahLst/>
              <a:cxnLst/>
              <a:rect l="l" t="t" r="r" b="b"/>
              <a:pathLst>
                <a:path w="3838575" h="0">
                  <a:moveTo>
                    <a:pt x="0" y="0"/>
                  </a:moveTo>
                  <a:lnTo>
                    <a:pt x="3838575" y="0"/>
                  </a:lnTo>
                </a:path>
              </a:pathLst>
            </a:custGeom>
            <a:ln w="1016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6110" y="680110"/>
              <a:ext cx="3879850" cy="10160"/>
            </a:xfrm>
            <a:custGeom>
              <a:avLst/>
              <a:gdLst/>
              <a:ahLst/>
              <a:cxnLst/>
              <a:rect l="l" t="t" r="r" b="b"/>
              <a:pathLst>
                <a:path w="3879850" h="10159">
                  <a:moveTo>
                    <a:pt x="10160" y="5080"/>
                  </a:moveTo>
                  <a:lnTo>
                    <a:pt x="8674" y="1485"/>
                  </a:lnTo>
                  <a:lnTo>
                    <a:pt x="5080" y="0"/>
                  </a:lnTo>
                  <a:lnTo>
                    <a:pt x="1485" y="1485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3879850" h="10159">
                  <a:moveTo>
                    <a:pt x="3879278" y="5080"/>
                  </a:moveTo>
                  <a:lnTo>
                    <a:pt x="3877792" y="1485"/>
                  </a:lnTo>
                  <a:lnTo>
                    <a:pt x="3874198" y="0"/>
                  </a:lnTo>
                  <a:lnTo>
                    <a:pt x="3870604" y="1485"/>
                  </a:lnTo>
                  <a:lnTo>
                    <a:pt x="3869118" y="5080"/>
                  </a:lnTo>
                  <a:lnTo>
                    <a:pt x="3870604" y="8674"/>
                  </a:lnTo>
                  <a:lnTo>
                    <a:pt x="3874198" y="10160"/>
                  </a:lnTo>
                  <a:lnTo>
                    <a:pt x="3877792" y="8674"/>
                  </a:lnTo>
                  <a:lnTo>
                    <a:pt x="387927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1532" y="1728760"/>
              <a:ext cx="3833495" cy="0"/>
            </a:xfrm>
            <a:custGeom>
              <a:avLst/>
              <a:gdLst/>
              <a:ahLst/>
              <a:cxnLst/>
              <a:rect l="l" t="t" r="r" b="b"/>
              <a:pathLst>
                <a:path w="3833495" h="0">
                  <a:moveTo>
                    <a:pt x="0" y="0"/>
                  </a:moveTo>
                  <a:lnTo>
                    <a:pt x="3833215" y="0"/>
                  </a:lnTo>
                </a:path>
              </a:pathLst>
            </a:custGeom>
            <a:ln w="1016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6110" y="1723681"/>
              <a:ext cx="3874135" cy="10160"/>
            </a:xfrm>
            <a:custGeom>
              <a:avLst/>
              <a:gdLst/>
              <a:ahLst/>
              <a:cxnLst/>
              <a:rect l="l" t="t" r="r" b="b"/>
              <a:pathLst>
                <a:path w="3874135" h="10160">
                  <a:moveTo>
                    <a:pt x="10160" y="5080"/>
                  </a:moveTo>
                  <a:lnTo>
                    <a:pt x="8674" y="1498"/>
                  </a:lnTo>
                  <a:lnTo>
                    <a:pt x="5080" y="0"/>
                  </a:lnTo>
                  <a:lnTo>
                    <a:pt x="1485" y="1498"/>
                  </a:lnTo>
                  <a:lnTo>
                    <a:pt x="0" y="5080"/>
                  </a:lnTo>
                  <a:lnTo>
                    <a:pt x="1485" y="8674"/>
                  </a:lnTo>
                  <a:lnTo>
                    <a:pt x="5080" y="10160"/>
                  </a:lnTo>
                  <a:lnTo>
                    <a:pt x="8674" y="8674"/>
                  </a:lnTo>
                  <a:lnTo>
                    <a:pt x="10160" y="5080"/>
                  </a:lnTo>
                  <a:close/>
                </a:path>
                <a:path w="3874135" h="10160">
                  <a:moveTo>
                    <a:pt x="3873881" y="5080"/>
                  </a:moveTo>
                  <a:lnTo>
                    <a:pt x="3872395" y="1498"/>
                  </a:lnTo>
                  <a:lnTo>
                    <a:pt x="3868801" y="0"/>
                  </a:lnTo>
                  <a:lnTo>
                    <a:pt x="3865207" y="1498"/>
                  </a:lnTo>
                  <a:lnTo>
                    <a:pt x="3863721" y="5080"/>
                  </a:lnTo>
                  <a:lnTo>
                    <a:pt x="3865207" y="8674"/>
                  </a:lnTo>
                  <a:lnTo>
                    <a:pt x="3868801" y="10160"/>
                  </a:lnTo>
                  <a:lnTo>
                    <a:pt x="3872395" y="8674"/>
                  </a:lnTo>
                  <a:lnTo>
                    <a:pt x="3873881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829452" y="2369756"/>
              <a:ext cx="2583180" cy="17780"/>
            </a:xfrm>
            <a:custGeom>
              <a:avLst/>
              <a:gdLst/>
              <a:ahLst/>
              <a:cxnLst/>
              <a:rect l="l" t="t" r="r" b="b"/>
              <a:pathLst>
                <a:path w="2583179" h="17780">
                  <a:moveTo>
                    <a:pt x="2582964" y="0"/>
                  </a:moveTo>
                  <a:lnTo>
                    <a:pt x="0" y="0"/>
                  </a:lnTo>
                  <a:lnTo>
                    <a:pt x="0" y="17640"/>
                  </a:lnTo>
                  <a:lnTo>
                    <a:pt x="2582964" y="17640"/>
                  </a:lnTo>
                  <a:lnTo>
                    <a:pt x="2582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5832543" y="1973380"/>
            <a:ext cx="2485390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>
                <a:solidFill>
                  <a:srgbClr val="FFFFFF"/>
                </a:solidFill>
                <a:latin typeface="Arial MT"/>
                <a:cs typeface="Arial MT"/>
              </a:rPr>
              <a:t>23-24</a:t>
            </a:r>
            <a:r>
              <a:rPr dirty="0" sz="1900" spc="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Arial MT"/>
                <a:cs typeface="Arial MT"/>
              </a:rPr>
              <a:t>novembre</a:t>
            </a:r>
            <a:r>
              <a:rPr dirty="0" sz="19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Arial MT"/>
                <a:cs typeface="Arial MT"/>
              </a:rPr>
              <a:t>2024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6116" y="545096"/>
            <a:ext cx="7798434" cy="2534285"/>
            <a:chOff x="626116" y="545096"/>
            <a:chExt cx="7798434" cy="2534285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5385" y="638124"/>
              <a:ext cx="1871788" cy="32045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829439" y="545096"/>
              <a:ext cx="2594610" cy="1403985"/>
            </a:xfrm>
            <a:custGeom>
              <a:avLst/>
              <a:gdLst/>
              <a:ahLst/>
              <a:cxnLst/>
              <a:rect l="l" t="t" r="r" b="b"/>
              <a:pathLst>
                <a:path w="2594609" h="1403985">
                  <a:moveTo>
                    <a:pt x="2594559" y="1389278"/>
                  </a:moveTo>
                  <a:lnTo>
                    <a:pt x="0" y="1389278"/>
                  </a:lnTo>
                  <a:lnTo>
                    <a:pt x="0" y="1403413"/>
                  </a:lnTo>
                  <a:lnTo>
                    <a:pt x="2594559" y="1403413"/>
                  </a:lnTo>
                  <a:lnTo>
                    <a:pt x="2594559" y="1389278"/>
                  </a:lnTo>
                  <a:close/>
                </a:path>
                <a:path w="2594609" h="1403985">
                  <a:moveTo>
                    <a:pt x="2594559" y="491604"/>
                  </a:moveTo>
                  <a:lnTo>
                    <a:pt x="0" y="491604"/>
                  </a:lnTo>
                  <a:lnTo>
                    <a:pt x="0" y="505739"/>
                  </a:lnTo>
                  <a:lnTo>
                    <a:pt x="2594559" y="505739"/>
                  </a:lnTo>
                  <a:lnTo>
                    <a:pt x="2594559" y="491604"/>
                  </a:lnTo>
                  <a:close/>
                </a:path>
                <a:path w="2594609" h="1403985">
                  <a:moveTo>
                    <a:pt x="2594559" y="0"/>
                  </a:moveTo>
                  <a:lnTo>
                    <a:pt x="0" y="0"/>
                  </a:lnTo>
                  <a:lnTo>
                    <a:pt x="0" y="14135"/>
                  </a:lnTo>
                  <a:lnTo>
                    <a:pt x="2594559" y="14135"/>
                  </a:lnTo>
                  <a:lnTo>
                    <a:pt x="2594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6814" y="1117234"/>
              <a:ext cx="144556" cy="20567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177252" y="1117244"/>
              <a:ext cx="32384" cy="201930"/>
            </a:xfrm>
            <a:custGeom>
              <a:avLst/>
              <a:gdLst/>
              <a:ahLst/>
              <a:cxnLst/>
              <a:rect l="l" t="t" r="r" b="b"/>
              <a:pathLst>
                <a:path w="32384" h="201930">
                  <a:moveTo>
                    <a:pt x="32219" y="55651"/>
                  </a:moveTo>
                  <a:lnTo>
                    <a:pt x="0" y="55651"/>
                  </a:lnTo>
                  <a:lnTo>
                    <a:pt x="0" y="201701"/>
                  </a:lnTo>
                  <a:lnTo>
                    <a:pt x="32219" y="201701"/>
                  </a:lnTo>
                  <a:lnTo>
                    <a:pt x="32219" y="55651"/>
                  </a:lnTo>
                  <a:close/>
                </a:path>
                <a:path w="32384" h="201930">
                  <a:moveTo>
                    <a:pt x="32219" y="0"/>
                  </a:moveTo>
                  <a:lnTo>
                    <a:pt x="0" y="0"/>
                  </a:lnTo>
                  <a:lnTo>
                    <a:pt x="0" y="30505"/>
                  </a:lnTo>
                  <a:lnTo>
                    <a:pt x="32219" y="30505"/>
                  </a:lnTo>
                  <a:lnTo>
                    <a:pt x="3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8349" y="1129103"/>
              <a:ext cx="85598" cy="19126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7088" y="1172898"/>
              <a:ext cx="128270" cy="15001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7579233" y="1117244"/>
              <a:ext cx="132715" cy="201930"/>
            </a:xfrm>
            <a:custGeom>
              <a:avLst/>
              <a:gdLst/>
              <a:ahLst/>
              <a:cxnLst/>
              <a:rect l="l" t="t" r="r" b="b"/>
              <a:pathLst>
                <a:path w="132715" h="201930">
                  <a:moveTo>
                    <a:pt x="85610" y="52539"/>
                  </a:moveTo>
                  <a:lnTo>
                    <a:pt x="79819" y="51790"/>
                  </a:lnTo>
                  <a:lnTo>
                    <a:pt x="68567" y="51689"/>
                  </a:lnTo>
                  <a:lnTo>
                    <a:pt x="63754" y="52641"/>
                  </a:lnTo>
                  <a:lnTo>
                    <a:pt x="33578" y="76085"/>
                  </a:lnTo>
                  <a:lnTo>
                    <a:pt x="30810" y="83908"/>
                  </a:lnTo>
                  <a:lnTo>
                    <a:pt x="30238" y="83908"/>
                  </a:lnTo>
                  <a:lnTo>
                    <a:pt x="30238" y="55651"/>
                  </a:lnTo>
                  <a:lnTo>
                    <a:pt x="0" y="55651"/>
                  </a:lnTo>
                  <a:lnTo>
                    <a:pt x="0" y="201701"/>
                  </a:lnTo>
                  <a:lnTo>
                    <a:pt x="32219" y="201701"/>
                  </a:lnTo>
                  <a:lnTo>
                    <a:pt x="32219" y="124117"/>
                  </a:lnTo>
                  <a:lnTo>
                    <a:pt x="33248" y="116967"/>
                  </a:lnTo>
                  <a:lnTo>
                    <a:pt x="61175" y="83299"/>
                  </a:lnTo>
                  <a:lnTo>
                    <a:pt x="66306" y="82219"/>
                  </a:lnTo>
                  <a:lnTo>
                    <a:pt x="76327" y="82346"/>
                  </a:lnTo>
                  <a:lnTo>
                    <a:pt x="85610" y="83629"/>
                  </a:lnTo>
                  <a:lnTo>
                    <a:pt x="85610" y="52539"/>
                  </a:lnTo>
                  <a:close/>
                </a:path>
                <a:path w="132715" h="201930">
                  <a:moveTo>
                    <a:pt x="132511" y="55651"/>
                  </a:moveTo>
                  <a:lnTo>
                    <a:pt x="100291" y="55651"/>
                  </a:lnTo>
                  <a:lnTo>
                    <a:pt x="100291" y="201701"/>
                  </a:lnTo>
                  <a:lnTo>
                    <a:pt x="132511" y="201701"/>
                  </a:lnTo>
                  <a:lnTo>
                    <a:pt x="132511" y="55651"/>
                  </a:lnTo>
                  <a:close/>
                </a:path>
                <a:path w="132715" h="201930">
                  <a:moveTo>
                    <a:pt x="132511" y="0"/>
                  </a:moveTo>
                  <a:lnTo>
                    <a:pt x="100291" y="0"/>
                  </a:lnTo>
                  <a:lnTo>
                    <a:pt x="100291" y="30505"/>
                  </a:lnTo>
                  <a:lnTo>
                    <a:pt x="132511" y="30505"/>
                  </a:lnTo>
                  <a:lnTo>
                    <a:pt x="1325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8858" y="1168938"/>
              <a:ext cx="129971" cy="15397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93389" y="1168930"/>
              <a:ext cx="211899" cy="1500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32400" y="1168937"/>
              <a:ext cx="147472" cy="15397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61367" y="1117244"/>
              <a:ext cx="1321828" cy="70548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999274" y="1367142"/>
              <a:ext cx="32384" cy="201930"/>
            </a:xfrm>
            <a:custGeom>
              <a:avLst/>
              <a:gdLst/>
              <a:ahLst/>
              <a:cxnLst/>
              <a:rect l="l" t="t" r="r" b="b"/>
              <a:pathLst>
                <a:path w="32384" h="201930">
                  <a:moveTo>
                    <a:pt x="32219" y="0"/>
                  </a:moveTo>
                  <a:lnTo>
                    <a:pt x="0" y="0"/>
                  </a:lnTo>
                  <a:lnTo>
                    <a:pt x="0" y="201714"/>
                  </a:lnTo>
                  <a:lnTo>
                    <a:pt x="32219" y="201714"/>
                  </a:lnTo>
                  <a:lnTo>
                    <a:pt x="3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9454" y="1418833"/>
              <a:ext cx="140172" cy="15398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95067" y="1418833"/>
              <a:ext cx="140172" cy="15398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0679" y="1418836"/>
              <a:ext cx="137871" cy="15398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94804" y="1422806"/>
              <a:ext cx="128270" cy="15001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857807" y="1367142"/>
              <a:ext cx="32384" cy="201930"/>
            </a:xfrm>
            <a:custGeom>
              <a:avLst/>
              <a:gdLst/>
              <a:ahLst/>
              <a:cxnLst/>
              <a:rect l="l" t="t" r="r" b="b"/>
              <a:pathLst>
                <a:path w="32384" h="201930">
                  <a:moveTo>
                    <a:pt x="32219" y="0"/>
                  </a:moveTo>
                  <a:lnTo>
                    <a:pt x="0" y="0"/>
                  </a:lnTo>
                  <a:lnTo>
                    <a:pt x="0" y="201714"/>
                  </a:lnTo>
                  <a:lnTo>
                    <a:pt x="32219" y="201714"/>
                  </a:lnTo>
                  <a:lnTo>
                    <a:pt x="3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0365" y="1379010"/>
              <a:ext cx="85598" cy="19126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19105" y="1422806"/>
              <a:ext cx="128270" cy="15001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81259" y="1418837"/>
              <a:ext cx="237313" cy="15398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68137" y="1668744"/>
              <a:ext cx="211899" cy="15001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06006" y="1668752"/>
              <a:ext cx="145783" cy="15397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0990" y="1668744"/>
              <a:ext cx="128270" cy="15001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197877" y="1617052"/>
              <a:ext cx="32384" cy="201930"/>
            </a:xfrm>
            <a:custGeom>
              <a:avLst/>
              <a:gdLst/>
              <a:ahLst/>
              <a:cxnLst/>
              <a:rect l="l" t="t" r="r" b="b"/>
              <a:pathLst>
                <a:path w="32384" h="201930">
                  <a:moveTo>
                    <a:pt x="32219" y="55651"/>
                  </a:moveTo>
                  <a:lnTo>
                    <a:pt x="0" y="55651"/>
                  </a:lnTo>
                  <a:lnTo>
                    <a:pt x="0" y="201701"/>
                  </a:lnTo>
                  <a:lnTo>
                    <a:pt x="32219" y="201701"/>
                  </a:lnTo>
                  <a:lnTo>
                    <a:pt x="32219" y="55651"/>
                  </a:lnTo>
                  <a:close/>
                </a:path>
                <a:path w="32384" h="201930">
                  <a:moveTo>
                    <a:pt x="32219" y="0"/>
                  </a:moveTo>
                  <a:lnTo>
                    <a:pt x="0" y="0"/>
                  </a:lnTo>
                  <a:lnTo>
                    <a:pt x="0" y="30505"/>
                  </a:lnTo>
                  <a:lnTo>
                    <a:pt x="32219" y="30505"/>
                  </a:lnTo>
                  <a:lnTo>
                    <a:pt x="3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58051" y="1668741"/>
              <a:ext cx="140172" cy="15398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22184" y="1668744"/>
              <a:ext cx="237313" cy="15398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30910" y="1836610"/>
              <a:ext cx="5794375" cy="1242695"/>
            </a:xfrm>
            <a:custGeom>
              <a:avLst/>
              <a:gdLst/>
              <a:ahLst/>
              <a:cxnLst/>
              <a:rect l="l" t="t" r="r" b="b"/>
              <a:pathLst>
                <a:path w="5794375" h="1242695">
                  <a:moveTo>
                    <a:pt x="66141" y="69938"/>
                  </a:moveTo>
                  <a:lnTo>
                    <a:pt x="58750" y="49999"/>
                  </a:lnTo>
                  <a:lnTo>
                    <a:pt x="55803" y="46291"/>
                  </a:lnTo>
                  <a:lnTo>
                    <a:pt x="52552" y="43726"/>
                  </a:lnTo>
                  <a:lnTo>
                    <a:pt x="51409" y="43180"/>
                  </a:lnTo>
                  <a:lnTo>
                    <a:pt x="51409" y="71589"/>
                  </a:lnTo>
                  <a:lnTo>
                    <a:pt x="51358" y="78016"/>
                  </a:lnTo>
                  <a:lnTo>
                    <a:pt x="36296" y="98336"/>
                  </a:lnTo>
                  <a:lnTo>
                    <a:pt x="29921" y="98336"/>
                  </a:lnTo>
                  <a:lnTo>
                    <a:pt x="14211" y="78016"/>
                  </a:lnTo>
                  <a:lnTo>
                    <a:pt x="14211" y="67411"/>
                  </a:lnTo>
                  <a:lnTo>
                    <a:pt x="15786" y="61645"/>
                  </a:lnTo>
                  <a:lnTo>
                    <a:pt x="22072" y="52946"/>
                  </a:lnTo>
                  <a:lnTo>
                    <a:pt x="26733" y="50774"/>
                  </a:lnTo>
                  <a:lnTo>
                    <a:pt x="35953" y="50774"/>
                  </a:lnTo>
                  <a:lnTo>
                    <a:pt x="51409" y="71589"/>
                  </a:lnTo>
                  <a:lnTo>
                    <a:pt x="51409" y="43180"/>
                  </a:lnTo>
                  <a:lnTo>
                    <a:pt x="44716" y="39979"/>
                  </a:lnTo>
                  <a:lnTo>
                    <a:pt x="40132" y="39052"/>
                  </a:lnTo>
                  <a:lnTo>
                    <a:pt x="30568" y="39052"/>
                  </a:lnTo>
                  <a:lnTo>
                    <a:pt x="26568" y="39903"/>
                  </a:lnTo>
                  <a:lnTo>
                    <a:pt x="19164" y="43294"/>
                  </a:lnTo>
                  <a:lnTo>
                    <a:pt x="16281" y="46088"/>
                  </a:lnTo>
                  <a:lnTo>
                    <a:pt x="14211" y="49999"/>
                  </a:lnTo>
                  <a:lnTo>
                    <a:pt x="13957" y="49999"/>
                  </a:lnTo>
                  <a:lnTo>
                    <a:pt x="13957" y="40881"/>
                  </a:lnTo>
                  <a:lnTo>
                    <a:pt x="0" y="40881"/>
                  </a:lnTo>
                  <a:lnTo>
                    <a:pt x="0" y="135699"/>
                  </a:lnTo>
                  <a:lnTo>
                    <a:pt x="14732" y="135699"/>
                  </a:lnTo>
                  <a:lnTo>
                    <a:pt x="14732" y="99517"/>
                  </a:lnTo>
                  <a:lnTo>
                    <a:pt x="14986" y="99517"/>
                  </a:lnTo>
                  <a:lnTo>
                    <a:pt x="35179" y="110070"/>
                  </a:lnTo>
                  <a:lnTo>
                    <a:pt x="42240" y="110070"/>
                  </a:lnTo>
                  <a:lnTo>
                    <a:pt x="46494" y="109093"/>
                  </a:lnTo>
                  <a:lnTo>
                    <a:pt x="53733" y="105181"/>
                  </a:lnTo>
                  <a:lnTo>
                    <a:pt x="56730" y="102577"/>
                  </a:lnTo>
                  <a:lnTo>
                    <a:pt x="58953" y="99517"/>
                  </a:lnTo>
                  <a:lnTo>
                    <a:pt x="59817" y="98336"/>
                  </a:lnTo>
                  <a:lnTo>
                    <a:pt x="61468" y="96062"/>
                  </a:lnTo>
                  <a:lnTo>
                    <a:pt x="63233" y="92303"/>
                  </a:lnTo>
                  <a:lnTo>
                    <a:pt x="65557" y="83794"/>
                  </a:lnTo>
                  <a:lnTo>
                    <a:pt x="66141" y="79400"/>
                  </a:lnTo>
                  <a:lnTo>
                    <a:pt x="66141" y="69938"/>
                  </a:lnTo>
                  <a:close/>
                </a:path>
                <a:path w="5794375" h="1242695">
                  <a:moveTo>
                    <a:pt x="135788" y="68757"/>
                  </a:moveTo>
                  <a:lnTo>
                    <a:pt x="121158" y="43878"/>
                  </a:lnTo>
                  <a:lnTo>
                    <a:pt x="121158" y="71628"/>
                  </a:lnTo>
                  <a:lnTo>
                    <a:pt x="121158" y="77444"/>
                  </a:lnTo>
                  <a:lnTo>
                    <a:pt x="105448" y="98336"/>
                  </a:lnTo>
                  <a:lnTo>
                    <a:pt x="98907" y="98336"/>
                  </a:lnTo>
                  <a:lnTo>
                    <a:pt x="83185" y="77444"/>
                  </a:lnTo>
                  <a:lnTo>
                    <a:pt x="83185" y="71628"/>
                  </a:lnTo>
                  <a:lnTo>
                    <a:pt x="98907" y="50774"/>
                  </a:lnTo>
                  <a:lnTo>
                    <a:pt x="105448" y="50774"/>
                  </a:lnTo>
                  <a:lnTo>
                    <a:pt x="121158" y="71628"/>
                  </a:lnTo>
                  <a:lnTo>
                    <a:pt x="121158" y="43878"/>
                  </a:lnTo>
                  <a:lnTo>
                    <a:pt x="120624" y="43497"/>
                  </a:lnTo>
                  <a:lnTo>
                    <a:pt x="112268" y="39941"/>
                  </a:lnTo>
                  <a:lnTo>
                    <a:pt x="107505" y="39052"/>
                  </a:lnTo>
                  <a:lnTo>
                    <a:pt x="96837" y="39052"/>
                  </a:lnTo>
                  <a:lnTo>
                    <a:pt x="68554" y="68757"/>
                  </a:lnTo>
                  <a:lnTo>
                    <a:pt x="68567" y="80340"/>
                  </a:lnTo>
                  <a:lnTo>
                    <a:pt x="96837" y="110058"/>
                  </a:lnTo>
                  <a:lnTo>
                    <a:pt x="107505" y="110058"/>
                  </a:lnTo>
                  <a:lnTo>
                    <a:pt x="135788" y="80340"/>
                  </a:lnTo>
                  <a:lnTo>
                    <a:pt x="135788" y="68757"/>
                  </a:lnTo>
                  <a:close/>
                </a:path>
                <a:path w="5794375" h="1242695">
                  <a:moveTo>
                    <a:pt x="195719" y="84874"/>
                  </a:moveTo>
                  <a:lnTo>
                    <a:pt x="163461" y="66281"/>
                  </a:lnTo>
                  <a:lnTo>
                    <a:pt x="161150" y="65659"/>
                  </a:lnTo>
                  <a:lnTo>
                    <a:pt x="157099" y="64173"/>
                  </a:lnTo>
                  <a:lnTo>
                    <a:pt x="155460" y="63246"/>
                  </a:lnTo>
                  <a:lnTo>
                    <a:pt x="152946" y="60985"/>
                  </a:lnTo>
                  <a:lnTo>
                    <a:pt x="152323" y="59512"/>
                  </a:lnTo>
                  <a:lnTo>
                    <a:pt x="152323" y="56210"/>
                  </a:lnTo>
                  <a:lnTo>
                    <a:pt x="167741" y="50774"/>
                  </a:lnTo>
                  <a:lnTo>
                    <a:pt x="170637" y="51384"/>
                  </a:lnTo>
                  <a:lnTo>
                    <a:pt x="175717" y="53822"/>
                  </a:lnTo>
                  <a:lnTo>
                    <a:pt x="177342" y="56210"/>
                  </a:lnTo>
                  <a:lnTo>
                    <a:pt x="178028" y="59766"/>
                  </a:lnTo>
                  <a:lnTo>
                    <a:pt x="193395" y="59766"/>
                  </a:lnTo>
                  <a:lnTo>
                    <a:pt x="168948" y="39052"/>
                  </a:lnTo>
                  <a:lnTo>
                    <a:pt x="162483" y="39052"/>
                  </a:lnTo>
                  <a:lnTo>
                    <a:pt x="137604" y="54686"/>
                  </a:lnTo>
                  <a:lnTo>
                    <a:pt x="137604" y="61722"/>
                  </a:lnTo>
                  <a:lnTo>
                    <a:pt x="169506" y="80492"/>
                  </a:lnTo>
                  <a:lnTo>
                    <a:pt x="171805" y="81114"/>
                  </a:lnTo>
                  <a:lnTo>
                    <a:pt x="180949" y="91389"/>
                  </a:lnTo>
                  <a:lnTo>
                    <a:pt x="180505" y="92938"/>
                  </a:lnTo>
                  <a:lnTo>
                    <a:pt x="167386" y="98336"/>
                  </a:lnTo>
                  <a:lnTo>
                    <a:pt x="162052" y="98336"/>
                  </a:lnTo>
                  <a:lnTo>
                    <a:pt x="158648" y="97472"/>
                  </a:lnTo>
                  <a:lnTo>
                    <a:pt x="152971" y="94005"/>
                  </a:lnTo>
                  <a:lnTo>
                    <a:pt x="151333" y="90957"/>
                  </a:lnTo>
                  <a:lnTo>
                    <a:pt x="150901" y="86614"/>
                  </a:lnTo>
                  <a:lnTo>
                    <a:pt x="136182" y="86614"/>
                  </a:lnTo>
                  <a:lnTo>
                    <a:pt x="161594" y="110070"/>
                  </a:lnTo>
                  <a:lnTo>
                    <a:pt x="169278" y="110070"/>
                  </a:lnTo>
                  <a:lnTo>
                    <a:pt x="195719" y="92176"/>
                  </a:lnTo>
                  <a:lnTo>
                    <a:pt x="195719" y="84874"/>
                  </a:lnTo>
                  <a:close/>
                </a:path>
                <a:path w="5794375" h="1242695">
                  <a:moveTo>
                    <a:pt x="231686" y="40881"/>
                  </a:moveTo>
                  <a:lnTo>
                    <a:pt x="218376" y="40881"/>
                  </a:lnTo>
                  <a:lnTo>
                    <a:pt x="218376" y="25552"/>
                  </a:lnTo>
                  <a:lnTo>
                    <a:pt x="203657" y="25552"/>
                  </a:lnTo>
                  <a:lnTo>
                    <a:pt x="203657" y="40881"/>
                  </a:lnTo>
                  <a:lnTo>
                    <a:pt x="192544" y="40881"/>
                  </a:lnTo>
                  <a:lnTo>
                    <a:pt x="192544" y="51955"/>
                  </a:lnTo>
                  <a:lnTo>
                    <a:pt x="203657" y="51955"/>
                  </a:lnTo>
                  <a:lnTo>
                    <a:pt x="203733" y="94488"/>
                  </a:lnTo>
                  <a:lnTo>
                    <a:pt x="204012" y="96951"/>
                  </a:lnTo>
                  <a:lnTo>
                    <a:pt x="218249" y="108902"/>
                  </a:lnTo>
                  <a:lnTo>
                    <a:pt x="223761" y="108902"/>
                  </a:lnTo>
                  <a:lnTo>
                    <a:pt x="231686" y="108115"/>
                  </a:lnTo>
                  <a:lnTo>
                    <a:pt x="231686" y="96647"/>
                  </a:lnTo>
                  <a:lnTo>
                    <a:pt x="229616" y="97066"/>
                  </a:lnTo>
                  <a:lnTo>
                    <a:pt x="223850" y="97167"/>
                  </a:lnTo>
                  <a:lnTo>
                    <a:pt x="218376" y="51955"/>
                  </a:lnTo>
                  <a:lnTo>
                    <a:pt x="231686" y="51955"/>
                  </a:lnTo>
                  <a:lnTo>
                    <a:pt x="231686" y="40881"/>
                  </a:lnTo>
                  <a:close/>
                </a:path>
                <a:path w="5794375" h="1242695">
                  <a:moveTo>
                    <a:pt x="306197" y="69176"/>
                  </a:moveTo>
                  <a:lnTo>
                    <a:pt x="305625" y="65735"/>
                  </a:lnTo>
                  <a:lnTo>
                    <a:pt x="303847" y="55168"/>
                  </a:lnTo>
                  <a:lnTo>
                    <a:pt x="297395" y="45351"/>
                  </a:lnTo>
                  <a:lnTo>
                    <a:pt x="296367" y="44742"/>
                  </a:lnTo>
                  <a:lnTo>
                    <a:pt x="290474" y="41211"/>
                  </a:lnTo>
                  <a:lnTo>
                    <a:pt x="290474" y="64096"/>
                  </a:lnTo>
                  <a:lnTo>
                    <a:pt x="290474" y="65735"/>
                  </a:lnTo>
                  <a:lnTo>
                    <a:pt x="253568" y="65735"/>
                  </a:lnTo>
                  <a:lnTo>
                    <a:pt x="254596" y="59867"/>
                  </a:lnTo>
                  <a:lnTo>
                    <a:pt x="257556" y="52933"/>
                  </a:lnTo>
                  <a:lnTo>
                    <a:pt x="263499" y="47167"/>
                  </a:lnTo>
                  <a:lnTo>
                    <a:pt x="273469" y="44742"/>
                  </a:lnTo>
                  <a:lnTo>
                    <a:pt x="280708" y="46342"/>
                  </a:lnTo>
                  <a:lnTo>
                    <a:pt x="286042" y="50622"/>
                  </a:lnTo>
                  <a:lnTo>
                    <a:pt x="289344" y="56807"/>
                  </a:lnTo>
                  <a:lnTo>
                    <a:pt x="290474" y="64096"/>
                  </a:lnTo>
                  <a:lnTo>
                    <a:pt x="290474" y="41211"/>
                  </a:lnTo>
                  <a:lnTo>
                    <a:pt x="287743" y="39573"/>
                  </a:lnTo>
                  <a:lnTo>
                    <a:pt x="275818" y="37680"/>
                  </a:lnTo>
                  <a:lnTo>
                    <a:pt x="259003" y="40500"/>
                  </a:lnTo>
                  <a:lnTo>
                    <a:pt x="247751" y="48641"/>
                  </a:lnTo>
                  <a:lnTo>
                    <a:pt x="241452" y="61671"/>
                  </a:lnTo>
                  <a:lnTo>
                    <a:pt x="239483" y="79146"/>
                  </a:lnTo>
                  <a:lnTo>
                    <a:pt x="239979" y="88061"/>
                  </a:lnTo>
                  <a:lnTo>
                    <a:pt x="241427" y="96075"/>
                  </a:lnTo>
                  <a:lnTo>
                    <a:pt x="243814" y="103162"/>
                  </a:lnTo>
                  <a:lnTo>
                    <a:pt x="247103" y="109334"/>
                  </a:lnTo>
                  <a:lnTo>
                    <a:pt x="267703" y="109334"/>
                  </a:lnTo>
                  <a:lnTo>
                    <a:pt x="261442" y="101790"/>
                  </a:lnTo>
                  <a:lnTo>
                    <a:pt x="256971" y="93179"/>
                  </a:lnTo>
                  <a:lnTo>
                    <a:pt x="254292" y="84239"/>
                  </a:lnTo>
                  <a:lnTo>
                    <a:pt x="253390" y="75704"/>
                  </a:lnTo>
                  <a:lnTo>
                    <a:pt x="253390" y="71907"/>
                  </a:lnTo>
                  <a:lnTo>
                    <a:pt x="306197" y="71907"/>
                  </a:lnTo>
                  <a:lnTo>
                    <a:pt x="306197" y="69176"/>
                  </a:lnTo>
                  <a:close/>
                </a:path>
                <a:path w="5794375" h="1242695">
                  <a:moveTo>
                    <a:pt x="385787" y="39662"/>
                  </a:moveTo>
                  <a:lnTo>
                    <a:pt x="376008" y="39662"/>
                  </a:lnTo>
                  <a:lnTo>
                    <a:pt x="351967" y="106121"/>
                  </a:lnTo>
                  <a:lnTo>
                    <a:pt x="324116" y="39662"/>
                  </a:lnTo>
                  <a:lnTo>
                    <a:pt x="299148" y="39662"/>
                  </a:lnTo>
                  <a:lnTo>
                    <a:pt x="299148" y="42735"/>
                  </a:lnTo>
                  <a:lnTo>
                    <a:pt x="311988" y="44196"/>
                  </a:lnTo>
                  <a:lnTo>
                    <a:pt x="313258" y="49085"/>
                  </a:lnTo>
                  <a:lnTo>
                    <a:pt x="338226" y="109334"/>
                  </a:lnTo>
                  <a:lnTo>
                    <a:pt x="359625" y="109334"/>
                  </a:lnTo>
                  <a:lnTo>
                    <a:pt x="385787" y="39662"/>
                  </a:lnTo>
                  <a:close/>
                </a:path>
                <a:path w="5794375" h="1242695">
                  <a:moveTo>
                    <a:pt x="450723" y="69176"/>
                  </a:moveTo>
                  <a:lnTo>
                    <a:pt x="434975" y="41211"/>
                  </a:lnTo>
                  <a:lnTo>
                    <a:pt x="434975" y="64096"/>
                  </a:lnTo>
                  <a:lnTo>
                    <a:pt x="434975" y="65735"/>
                  </a:lnTo>
                  <a:lnTo>
                    <a:pt x="398094" y="65735"/>
                  </a:lnTo>
                  <a:lnTo>
                    <a:pt x="399122" y="59867"/>
                  </a:lnTo>
                  <a:lnTo>
                    <a:pt x="402082" y="52933"/>
                  </a:lnTo>
                  <a:lnTo>
                    <a:pt x="408012" y="47167"/>
                  </a:lnTo>
                  <a:lnTo>
                    <a:pt x="417969" y="44742"/>
                  </a:lnTo>
                  <a:lnTo>
                    <a:pt x="425221" y="46342"/>
                  </a:lnTo>
                  <a:lnTo>
                    <a:pt x="430555" y="50622"/>
                  </a:lnTo>
                  <a:lnTo>
                    <a:pt x="433844" y="56807"/>
                  </a:lnTo>
                  <a:lnTo>
                    <a:pt x="434975" y="64096"/>
                  </a:lnTo>
                  <a:lnTo>
                    <a:pt x="434975" y="41211"/>
                  </a:lnTo>
                  <a:lnTo>
                    <a:pt x="432244" y="39573"/>
                  </a:lnTo>
                  <a:lnTo>
                    <a:pt x="420319" y="37680"/>
                  </a:lnTo>
                  <a:lnTo>
                    <a:pt x="403517" y="40500"/>
                  </a:lnTo>
                  <a:lnTo>
                    <a:pt x="392252" y="48641"/>
                  </a:lnTo>
                  <a:lnTo>
                    <a:pt x="385953" y="61671"/>
                  </a:lnTo>
                  <a:lnTo>
                    <a:pt x="383984" y="79146"/>
                  </a:lnTo>
                  <a:lnTo>
                    <a:pt x="384479" y="88061"/>
                  </a:lnTo>
                  <a:lnTo>
                    <a:pt x="385927" y="96075"/>
                  </a:lnTo>
                  <a:lnTo>
                    <a:pt x="388315" y="103162"/>
                  </a:lnTo>
                  <a:lnTo>
                    <a:pt x="391604" y="109334"/>
                  </a:lnTo>
                  <a:lnTo>
                    <a:pt x="412203" y="109334"/>
                  </a:lnTo>
                  <a:lnTo>
                    <a:pt x="405968" y="101790"/>
                  </a:lnTo>
                  <a:lnTo>
                    <a:pt x="401497" y="93179"/>
                  </a:lnTo>
                  <a:lnTo>
                    <a:pt x="398818" y="84239"/>
                  </a:lnTo>
                  <a:lnTo>
                    <a:pt x="397916" y="75704"/>
                  </a:lnTo>
                  <a:lnTo>
                    <a:pt x="397916" y="71907"/>
                  </a:lnTo>
                  <a:lnTo>
                    <a:pt x="450723" y="71907"/>
                  </a:lnTo>
                  <a:lnTo>
                    <a:pt x="450723" y="69176"/>
                  </a:lnTo>
                  <a:close/>
                </a:path>
                <a:path w="5794375" h="1242695">
                  <a:moveTo>
                    <a:pt x="533565" y="59423"/>
                  </a:moveTo>
                  <a:lnTo>
                    <a:pt x="532663" y="50596"/>
                  </a:lnTo>
                  <a:lnTo>
                    <a:pt x="529374" y="43726"/>
                  </a:lnTo>
                  <a:lnTo>
                    <a:pt x="522795" y="39268"/>
                  </a:lnTo>
                  <a:lnTo>
                    <a:pt x="512025" y="37680"/>
                  </a:lnTo>
                  <a:lnTo>
                    <a:pt x="500062" y="40449"/>
                  </a:lnTo>
                  <a:lnTo>
                    <a:pt x="491159" y="47078"/>
                  </a:lnTo>
                  <a:lnTo>
                    <a:pt x="485140" y="55029"/>
                  </a:lnTo>
                  <a:lnTo>
                    <a:pt x="481825" y="61772"/>
                  </a:lnTo>
                  <a:lnTo>
                    <a:pt x="481469" y="61772"/>
                  </a:lnTo>
                  <a:lnTo>
                    <a:pt x="481469" y="37680"/>
                  </a:lnTo>
                  <a:lnTo>
                    <a:pt x="453796" y="42024"/>
                  </a:lnTo>
                  <a:lnTo>
                    <a:pt x="453796" y="45097"/>
                  </a:lnTo>
                  <a:lnTo>
                    <a:pt x="459041" y="45631"/>
                  </a:lnTo>
                  <a:lnTo>
                    <a:pt x="467537" y="46177"/>
                  </a:lnTo>
                  <a:lnTo>
                    <a:pt x="467537" y="109334"/>
                  </a:lnTo>
                  <a:lnTo>
                    <a:pt x="481469" y="109334"/>
                  </a:lnTo>
                  <a:lnTo>
                    <a:pt x="481469" y="80784"/>
                  </a:lnTo>
                  <a:lnTo>
                    <a:pt x="483590" y="70383"/>
                  </a:lnTo>
                  <a:lnTo>
                    <a:pt x="489267" y="59182"/>
                  </a:lnTo>
                  <a:lnTo>
                    <a:pt x="497420" y="50228"/>
                  </a:lnTo>
                  <a:lnTo>
                    <a:pt x="506971" y="46558"/>
                  </a:lnTo>
                  <a:lnTo>
                    <a:pt x="519620" y="46558"/>
                  </a:lnTo>
                  <a:lnTo>
                    <a:pt x="519620" y="109334"/>
                  </a:lnTo>
                  <a:lnTo>
                    <a:pt x="533565" y="109334"/>
                  </a:lnTo>
                  <a:lnTo>
                    <a:pt x="533565" y="59423"/>
                  </a:lnTo>
                  <a:close/>
                </a:path>
                <a:path w="5794375" h="1242695">
                  <a:moveTo>
                    <a:pt x="594017" y="39662"/>
                  </a:moveTo>
                  <a:lnTo>
                    <a:pt x="571588" y="39662"/>
                  </a:lnTo>
                  <a:lnTo>
                    <a:pt x="571588" y="12153"/>
                  </a:lnTo>
                  <a:lnTo>
                    <a:pt x="557847" y="24269"/>
                  </a:lnTo>
                  <a:lnTo>
                    <a:pt x="557847" y="39662"/>
                  </a:lnTo>
                  <a:lnTo>
                    <a:pt x="543941" y="39662"/>
                  </a:lnTo>
                  <a:lnTo>
                    <a:pt x="543941" y="45834"/>
                  </a:lnTo>
                  <a:lnTo>
                    <a:pt x="557847" y="45834"/>
                  </a:lnTo>
                  <a:lnTo>
                    <a:pt x="557898" y="106654"/>
                  </a:lnTo>
                  <a:lnTo>
                    <a:pt x="558190" y="109334"/>
                  </a:lnTo>
                  <a:lnTo>
                    <a:pt x="572109" y="109334"/>
                  </a:lnTo>
                  <a:lnTo>
                    <a:pt x="571792" y="106959"/>
                  </a:lnTo>
                  <a:lnTo>
                    <a:pt x="571792" y="45834"/>
                  </a:lnTo>
                  <a:lnTo>
                    <a:pt x="594017" y="45834"/>
                  </a:lnTo>
                  <a:lnTo>
                    <a:pt x="594017" y="39662"/>
                  </a:lnTo>
                  <a:close/>
                </a:path>
                <a:path w="5794375" h="1242695">
                  <a:moveTo>
                    <a:pt x="625665" y="37680"/>
                  </a:moveTo>
                  <a:lnTo>
                    <a:pt x="598170" y="42011"/>
                  </a:lnTo>
                  <a:lnTo>
                    <a:pt x="598170" y="45085"/>
                  </a:lnTo>
                  <a:lnTo>
                    <a:pt x="603237" y="45631"/>
                  </a:lnTo>
                  <a:lnTo>
                    <a:pt x="611733" y="46177"/>
                  </a:lnTo>
                  <a:lnTo>
                    <a:pt x="611733" y="109334"/>
                  </a:lnTo>
                  <a:lnTo>
                    <a:pt x="625665" y="109334"/>
                  </a:lnTo>
                  <a:lnTo>
                    <a:pt x="625665" y="37680"/>
                  </a:lnTo>
                  <a:close/>
                </a:path>
                <a:path w="5794375" h="1242695">
                  <a:moveTo>
                    <a:pt x="628192" y="4533"/>
                  </a:moveTo>
                  <a:lnTo>
                    <a:pt x="623493" y="0"/>
                  </a:lnTo>
                  <a:lnTo>
                    <a:pt x="612279" y="0"/>
                  </a:lnTo>
                  <a:lnTo>
                    <a:pt x="607745" y="4533"/>
                  </a:lnTo>
                  <a:lnTo>
                    <a:pt x="607745" y="15760"/>
                  </a:lnTo>
                  <a:lnTo>
                    <a:pt x="612279" y="20269"/>
                  </a:lnTo>
                  <a:lnTo>
                    <a:pt x="623493" y="20269"/>
                  </a:lnTo>
                  <a:lnTo>
                    <a:pt x="628192" y="16116"/>
                  </a:lnTo>
                  <a:lnTo>
                    <a:pt x="628192" y="4533"/>
                  </a:lnTo>
                  <a:close/>
                </a:path>
                <a:path w="5794375" h="1242695">
                  <a:moveTo>
                    <a:pt x="5794273" y="944829"/>
                  </a:moveTo>
                  <a:lnTo>
                    <a:pt x="5790209" y="895540"/>
                  </a:lnTo>
                  <a:lnTo>
                    <a:pt x="5778462" y="848829"/>
                  </a:lnTo>
                  <a:lnTo>
                    <a:pt x="5759678" y="805383"/>
                  </a:lnTo>
                  <a:lnTo>
                    <a:pt x="5734507" y="765848"/>
                  </a:lnTo>
                  <a:lnTo>
                    <a:pt x="5491696" y="1008659"/>
                  </a:lnTo>
                  <a:lnTo>
                    <a:pt x="5432564" y="949528"/>
                  </a:lnTo>
                  <a:lnTo>
                    <a:pt x="5675376" y="706716"/>
                  </a:lnTo>
                  <a:lnTo>
                    <a:pt x="5635841" y="681558"/>
                  </a:lnTo>
                  <a:lnTo>
                    <a:pt x="5592394" y="662774"/>
                  </a:lnTo>
                  <a:lnTo>
                    <a:pt x="5545696" y="651027"/>
                  </a:lnTo>
                  <a:lnTo>
                    <a:pt x="5496395" y="646963"/>
                  </a:lnTo>
                  <a:lnTo>
                    <a:pt x="5448084" y="650862"/>
                  </a:lnTo>
                  <a:lnTo>
                    <a:pt x="5402250" y="662152"/>
                  </a:lnTo>
                  <a:lnTo>
                    <a:pt x="5359514" y="680212"/>
                  </a:lnTo>
                  <a:lnTo>
                    <a:pt x="5320487" y="704443"/>
                  </a:lnTo>
                  <a:lnTo>
                    <a:pt x="5285778" y="734212"/>
                  </a:lnTo>
                  <a:lnTo>
                    <a:pt x="5256009" y="768921"/>
                  </a:lnTo>
                  <a:lnTo>
                    <a:pt x="5231777" y="807948"/>
                  </a:lnTo>
                  <a:lnTo>
                    <a:pt x="5213718" y="850684"/>
                  </a:lnTo>
                  <a:lnTo>
                    <a:pt x="5202428" y="896518"/>
                  </a:lnTo>
                  <a:lnTo>
                    <a:pt x="5198529" y="944829"/>
                  </a:lnTo>
                  <a:lnTo>
                    <a:pt x="5202428" y="993140"/>
                  </a:lnTo>
                  <a:lnTo>
                    <a:pt x="5213718" y="1038974"/>
                  </a:lnTo>
                  <a:lnTo>
                    <a:pt x="5231777" y="1081722"/>
                  </a:lnTo>
                  <a:lnTo>
                    <a:pt x="5256009" y="1120749"/>
                  </a:lnTo>
                  <a:lnTo>
                    <a:pt x="5285778" y="1155458"/>
                  </a:lnTo>
                  <a:lnTo>
                    <a:pt x="5320487" y="1185227"/>
                  </a:lnTo>
                  <a:lnTo>
                    <a:pt x="5359514" y="1209446"/>
                  </a:lnTo>
                  <a:lnTo>
                    <a:pt x="5402250" y="1227505"/>
                  </a:lnTo>
                  <a:lnTo>
                    <a:pt x="5448084" y="1238796"/>
                  </a:lnTo>
                  <a:lnTo>
                    <a:pt x="5496395" y="1242695"/>
                  </a:lnTo>
                  <a:lnTo>
                    <a:pt x="5544718" y="1238796"/>
                  </a:lnTo>
                  <a:lnTo>
                    <a:pt x="5590552" y="1227505"/>
                  </a:lnTo>
                  <a:lnTo>
                    <a:pt x="5633288" y="1209446"/>
                  </a:lnTo>
                  <a:lnTo>
                    <a:pt x="5672328" y="1185227"/>
                  </a:lnTo>
                  <a:lnTo>
                    <a:pt x="5707037" y="1155458"/>
                  </a:lnTo>
                  <a:lnTo>
                    <a:pt x="5736806" y="1120749"/>
                  </a:lnTo>
                  <a:lnTo>
                    <a:pt x="5761025" y="1081722"/>
                  </a:lnTo>
                  <a:lnTo>
                    <a:pt x="5779097" y="1038974"/>
                  </a:lnTo>
                  <a:lnTo>
                    <a:pt x="5790374" y="993140"/>
                  </a:lnTo>
                  <a:lnTo>
                    <a:pt x="5794273" y="944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6116" y="846239"/>
              <a:ext cx="708271" cy="16154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40122" y="838750"/>
              <a:ext cx="559817" cy="12588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91002" y="885947"/>
              <a:ext cx="106258" cy="8081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244761" y="885951"/>
              <a:ext cx="513715" cy="81915"/>
            </a:xfrm>
            <a:custGeom>
              <a:avLst/>
              <a:gdLst/>
              <a:ahLst/>
              <a:cxnLst/>
              <a:rect l="l" t="t" r="r" b="b"/>
              <a:pathLst>
                <a:path w="513714" h="81915">
                  <a:moveTo>
                    <a:pt x="64884" y="23507"/>
                  </a:moveTo>
                  <a:lnTo>
                    <a:pt x="63042" y="14363"/>
                  </a:lnTo>
                  <a:lnTo>
                    <a:pt x="58000" y="6883"/>
                  </a:lnTo>
                  <a:lnTo>
                    <a:pt x="50558" y="1854"/>
                  </a:lnTo>
                  <a:lnTo>
                    <a:pt x="49720" y="1689"/>
                  </a:lnTo>
                  <a:lnTo>
                    <a:pt x="49720" y="19126"/>
                  </a:lnTo>
                  <a:lnTo>
                    <a:pt x="49720" y="28892"/>
                  </a:lnTo>
                  <a:lnTo>
                    <a:pt x="45834" y="32778"/>
                  </a:lnTo>
                  <a:lnTo>
                    <a:pt x="41046" y="32600"/>
                  </a:lnTo>
                  <a:lnTo>
                    <a:pt x="38087" y="32524"/>
                  </a:lnTo>
                  <a:lnTo>
                    <a:pt x="26543" y="32435"/>
                  </a:lnTo>
                  <a:lnTo>
                    <a:pt x="26543" y="15252"/>
                  </a:lnTo>
                  <a:lnTo>
                    <a:pt x="38087" y="15252"/>
                  </a:lnTo>
                  <a:lnTo>
                    <a:pt x="45834" y="15252"/>
                  </a:lnTo>
                  <a:lnTo>
                    <a:pt x="49720" y="19126"/>
                  </a:lnTo>
                  <a:lnTo>
                    <a:pt x="49720" y="1689"/>
                  </a:lnTo>
                  <a:lnTo>
                    <a:pt x="41452" y="0"/>
                  </a:lnTo>
                  <a:lnTo>
                    <a:pt x="38087" y="0"/>
                  </a:lnTo>
                  <a:lnTo>
                    <a:pt x="0" y="0"/>
                  </a:lnTo>
                  <a:lnTo>
                    <a:pt x="0" y="15252"/>
                  </a:lnTo>
                  <a:lnTo>
                    <a:pt x="10452" y="15252"/>
                  </a:lnTo>
                  <a:lnTo>
                    <a:pt x="10452" y="65811"/>
                  </a:lnTo>
                  <a:lnTo>
                    <a:pt x="0" y="65811"/>
                  </a:lnTo>
                  <a:lnTo>
                    <a:pt x="0" y="80810"/>
                  </a:lnTo>
                  <a:lnTo>
                    <a:pt x="37084" y="80810"/>
                  </a:lnTo>
                  <a:lnTo>
                    <a:pt x="37084" y="65976"/>
                  </a:lnTo>
                  <a:lnTo>
                    <a:pt x="26543" y="65976"/>
                  </a:lnTo>
                  <a:lnTo>
                    <a:pt x="26543" y="47180"/>
                  </a:lnTo>
                  <a:lnTo>
                    <a:pt x="38087" y="47180"/>
                  </a:lnTo>
                  <a:lnTo>
                    <a:pt x="41541" y="47180"/>
                  </a:lnTo>
                  <a:lnTo>
                    <a:pt x="50596" y="45275"/>
                  </a:lnTo>
                  <a:lnTo>
                    <a:pt x="58013" y="40182"/>
                  </a:lnTo>
                  <a:lnTo>
                    <a:pt x="62966" y="32778"/>
                  </a:lnTo>
                  <a:lnTo>
                    <a:pt x="63093" y="32435"/>
                  </a:lnTo>
                  <a:lnTo>
                    <a:pt x="64884" y="23507"/>
                  </a:lnTo>
                  <a:close/>
                </a:path>
                <a:path w="513714" h="81915">
                  <a:moveTo>
                    <a:pt x="108610" y="65976"/>
                  </a:moveTo>
                  <a:lnTo>
                    <a:pt x="97904" y="65976"/>
                  </a:lnTo>
                  <a:lnTo>
                    <a:pt x="97904" y="15252"/>
                  </a:lnTo>
                  <a:lnTo>
                    <a:pt x="108445" y="15252"/>
                  </a:lnTo>
                  <a:lnTo>
                    <a:pt x="108445" y="0"/>
                  </a:lnTo>
                  <a:lnTo>
                    <a:pt x="71450" y="0"/>
                  </a:lnTo>
                  <a:lnTo>
                    <a:pt x="71450" y="15252"/>
                  </a:lnTo>
                  <a:lnTo>
                    <a:pt x="81902" y="15252"/>
                  </a:lnTo>
                  <a:lnTo>
                    <a:pt x="81991" y="65811"/>
                  </a:lnTo>
                  <a:lnTo>
                    <a:pt x="71361" y="65811"/>
                  </a:lnTo>
                  <a:lnTo>
                    <a:pt x="71450" y="80810"/>
                  </a:lnTo>
                  <a:lnTo>
                    <a:pt x="108610" y="80810"/>
                  </a:lnTo>
                  <a:lnTo>
                    <a:pt x="108610" y="65976"/>
                  </a:lnTo>
                  <a:close/>
                </a:path>
                <a:path w="513714" h="81915">
                  <a:moveTo>
                    <a:pt x="192100" y="52158"/>
                  </a:moveTo>
                  <a:lnTo>
                    <a:pt x="173316" y="52070"/>
                  </a:lnTo>
                  <a:lnTo>
                    <a:pt x="169354" y="58813"/>
                  </a:lnTo>
                  <a:lnTo>
                    <a:pt x="162115" y="63207"/>
                  </a:lnTo>
                  <a:lnTo>
                    <a:pt x="153949" y="63207"/>
                  </a:lnTo>
                  <a:lnTo>
                    <a:pt x="145097" y="61391"/>
                  </a:lnTo>
                  <a:lnTo>
                    <a:pt x="137871" y="56464"/>
                  </a:lnTo>
                  <a:lnTo>
                    <a:pt x="132981" y="49187"/>
                  </a:lnTo>
                  <a:lnTo>
                    <a:pt x="131191" y="40360"/>
                  </a:lnTo>
                  <a:lnTo>
                    <a:pt x="132981" y="31521"/>
                  </a:lnTo>
                  <a:lnTo>
                    <a:pt x="137871" y="24320"/>
                  </a:lnTo>
                  <a:lnTo>
                    <a:pt x="145097" y="19469"/>
                  </a:lnTo>
                  <a:lnTo>
                    <a:pt x="153949" y="17691"/>
                  </a:lnTo>
                  <a:lnTo>
                    <a:pt x="162788" y="17691"/>
                  </a:lnTo>
                  <a:lnTo>
                    <a:pt x="170789" y="22745"/>
                  </a:lnTo>
                  <a:lnTo>
                    <a:pt x="174244" y="29997"/>
                  </a:lnTo>
                  <a:lnTo>
                    <a:pt x="189420" y="29997"/>
                  </a:lnTo>
                  <a:lnTo>
                    <a:pt x="189420" y="0"/>
                  </a:lnTo>
                  <a:lnTo>
                    <a:pt x="174663" y="0"/>
                  </a:lnTo>
                  <a:lnTo>
                    <a:pt x="174663" y="5981"/>
                  </a:lnTo>
                  <a:lnTo>
                    <a:pt x="168605" y="2273"/>
                  </a:lnTo>
                  <a:lnTo>
                    <a:pt x="161442" y="0"/>
                  </a:lnTo>
                  <a:lnTo>
                    <a:pt x="153860" y="0"/>
                  </a:lnTo>
                  <a:lnTo>
                    <a:pt x="138087" y="3200"/>
                  </a:lnTo>
                  <a:lnTo>
                    <a:pt x="125133" y="11938"/>
                  </a:lnTo>
                  <a:lnTo>
                    <a:pt x="116382" y="24853"/>
                  </a:lnTo>
                  <a:lnTo>
                    <a:pt x="113157" y="40614"/>
                  </a:lnTo>
                  <a:lnTo>
                    <a:pt x="116382" y="56489"/>
                  </a:lnTo>
                  <a:lnTo>
                    <a:pt x="125133" y="69481"/>
                  </a:lnTo>
                  <a:lnTo>
                    <a:pt x="138087" y="78257"/>
                  </a:lnTo>
                  <a:lnTo>
                    <a:pt x="153860" y="81483"/>
                  </a:lnTo>
                  <a:lnTo>
                    <a:pt x="166852" y="79273"/>
                  </a:lnTo>
                  <a:lnTo>
                    <a:pt x="177977" y="73139"/>
                  </a:lnTo>
                  <a:lnTo>
                    <a:pt x="186613" y="63855"/>
                  </a:lnTo>
                  <a:lnTo>
                    <a:pt x="192100" y="52158"/>
                  </a:lnTo>
                  <a:close/>
                </a:path>
                <a:path w="513714" h="81915">
                  <a:moveTo>
                    <a:pt x="276364" y="52158"/>
                  </a:moveTo>
                  <a:lnTo>
                    <a:pt x="257416" y="52070"/>
                  </a:lnTo>
                  <a:lnTo>
                    <a:pt x="253466" y="58813"/>
                  </a:lnTo>
                  <a:lnTo>
                    <a:pt x="246126" y="63207"/>
                  </a:lnTo>
                  <a:lnTo>
                    <a:pt x="238036" y="63207"/>
                  </a:lnTo>
                  <a:lnTo>
                    <a:pt x="229184" y="61391"/>
                  </a:lnTo>
                  <a:lnTo>
                    <a:pt x="221945" y="56464"/>
                  </a:lnTo>
                  <a:lnTo>
                    <a:pt x="217068" y="49187"/>
                  </a:lnTo>
                  <a:lnTo>
                    <a:pt x="215290" y="40360"/>
                  </a:lnTo>
                  <a:lnTo>
                    <a:pt x="217068" y="31521"/>
                  </a:lnTo>
                  <a:lnTo>
                    <a:pt x="221945" y="24320"/>
                  </a:lnTo>
                  <a:lnTo>
                    <a:pt x="229184" y="19469"/>
                  </a:lnTo>
                  <a:lnTo>
                    <a:pt x="238036" y="17691"/>
                  </a:lnTo>
                  <a:lnTo>
                    <a:pt x="246888" y="17691"/>
                  </a:lnTo>
                  <a:lnTo>
                    <a:pt x="254889" y="22745"/>
                  </a:lnTo>
                  <a:lnTo>
                    <a:pt x="258343" y="29997"/>
                  </a:lnTo>
                  <a:lnTo>
                    <a:pt x="273685" y="29997"/>
                  </a:lnTo>
                  <a:lnTo>
                    <a:pt x="273685" y="0"/>
                  </a:lnTo>
                  <a:lnTo>
                    <a:pt x="258762" y="0"/>
                  </a:lnTo>
                  <a:lnTo>
                    <a:pt x="258762" y="5981"/>
                  </a:lnTo>
                  <a:lnTo>
                    <a:pt x="252691" y="2273"/>
                  </a:lnTo>
                  <a:lnTo>
                    <a:pt x="245529" y="0"/>
                  </a:lnTo>
                  <a:lnTo>
                    <a:pt x="237959" y="0"/>
                  </a:lnTo>
                  <a:lnTo>
                    <a:pt x="222135" y="3200"/>
                  </a:lnTo>
                  <a:lnTo>
                    <a:pt x="209194" y="11938"/>
                  </a:lnTo>
                  <a:lnTo>
                    <a:pt x="200456" y="24853"/>
                  </a:lnTo>
                  <a:lnTo>
                    <a:pt x="197256" y="40614"/>
                  </a:lnTo>
                  <a:lnTo>
                    <a:pt x="200456" y="56489"/>
                  </a:lnTo>
                  <a:lnTo>
                    <a:pt x="209194" y="69481"/>
                  </a:lnTo>
                  <a:lnTo>
                    <a:pt x="222135" y="78257"/>
                  </a:lnTo>
                  <a:lnTo>
                    <a:pt x="237959" y="81483"/>
                  </a:lnTo>
                  <a:lnTo>
                    <a:pt x="250964" y="79273"/>
                  </a:lnTo>
                  <a:lnTo>
                    <a:pt x="262153" y="73139"/>
                  </a:lnTo>
                  <a:lnTo>
                    <a:pt x="270840" y="63855"/>
                  </a:lnTo>
                  <a:lnTo>
                    <a:pt x="276364" y="52158"/>
                  </a:lnTo>
                  <a:close/>
                </a:path>
                <a:path w="513714" h="81915">
                  <a:moveTo>
                    <a:pt x="362724" y="40614"/>
                  </a:moveTo>
                  <a:lnTo>
                    <a:pt x="359524" y="24853"/>
                  </a:lnTo>
                  <a:lnTo>
                    <a:pt x="350812" y="11938"/>
                  </a:lnTo>
                  <a:lnTo>
                    <a:pt x="344957" y="7975"/>
                  </a:lnTo>
                  <a:lnTo>
                    <a:pt x="344957" y="40360"/>
                  </a:lnTo>
                  <a:lnTo>
                    <a:pt x="343154" y="49225"/>
                  </a:lnTo>
                  <a:lnTo>
                    <a:pt x="338264" y="56489"/>
                  </a:lnTo>
                  <a:lnTo>
                    <a:pt x="331025" y="61404"/>
                  </a:lnTo>
                  <a:lnTo>
                    <a:pt x="322199" y="63207"/>
                  </a:lnTo>
                  <a:lnTo>
                    <a:pt x="313397" y="61404"/>
                  </a:lnTo>
                  <a:lnTo>
                    <a:pt x="306158" y="56489"/>
                  </a:lnTo>
                  <a:lnTo>
                    <a:pt x="301256" y="49225"/>
                  </a:lnTo>
                  <a:lnTo>
                    <a:pt x="299453" y="40360"/>
                  </a:lnTo>
                  <a:lnTo>
                    <a:pt x="301256" y="31559"/>
                  </a:lnTo>
                  <a:lnTo>
                    <a:pt x="306158" y="24345"/>
                  </a:lnTo>
                  <a:lnTo>
                    <a:pt x="313397" y="19481"/>
                  </a:lnTo>
                  <a:lnTo>
                    <a:pt x="322199" y="17691"/>
                  </a:lnTo>
                  <a:lnTo>
                    <a:pt x="331025" y="19481"/>
                  </a:lnTo>
                  <a:lnTo>
                    <a:pt x="338264" y="24345"/>
                  </a:lnTo>
                  <a:lnTo>
                    <a:pt x="343154" y="31559"/>
                  </a:lnTo>
                  <a:lnTo>
                    <a:pt x="344957" y="40360"/>
                  </a:lnTo>
                  <a:lnTo>
                    <a:pt x="344957" y="7975"/>
                  </a:lnTo>
                  <a:lnTo>
                    <a:pt x="337921" y="3213"/>
                  </a:lnTo>
                  <a:lnTo>
                    <a:pt x="322199" y="0"/>
                  </a:lnTo>
                  <a:lnTo>
                    <a:pt x="306311" y="3213"/>
                  </a:lnTo>
                  <a:lnTo>
                    <a:pt x="293370" y="11938"/>
                  </a:lnTo>
                  <a:lnTo>
                    <a:pt x="284632" y="24853"/>
                  </a:lnTo>
                  <a:lnTo>
                    <a:pt x="281419" y="40614"/>
                  </a:lnTo>
                  <a:lnTo>
                    <a:pt x="284632" y="56489"/>
                  </a:lnTo>
                  <a:lnTo>
                    <a:pt x="293370" y="69481"/>
                  </a:lnTo>
                  <a:lnTo>
                    <a:pt x="306311" y="78244"/>
                  </a:lnTo>
                  <a:lnTo>
                    <a:pt x="322122" y="81470"/>
                  </a:lnTo>
                  <a:lnTo>
                    <a:pt x="337921" y="78206"/>
                  </a:lnTo>
                  <a:lnTo>
                    <a:pt x="350812" y="69418"/>
                  </a:lnTo>
                  <a:lnTo>
                    <a:pt x="359524" y="56451"/>
                  </a:lnTo>
                  <a:lnTo>
                    <a:pt x="362724" y="40614"/>
                  </a:lnTo>
                  <a:close/>
                </a:path>
                <a:path w="513714" h="81915">
                  <a:moveTo>
                    <a:pt x="425767" y="52412"/>
                  </a:moveTo>
                  <a:lnTo>
                    <a:pt x="411353" y="52412"/>
                  </a:lnTo>
                  <a:lnTo>
                    <a:pt x="411353" y="65900"/>
                  </a:lnTo>
                  <a:lnTo>
                    <a:pt x="394004" y="65976"/>
                  </a:lnTo>
                  <a:lnTo>
                    <a:pt x="394004" y="15252"/>
                  </a:lnTo>
                  <a:lnTo>
                    <a:pt x="404533" y="15252"/>
                  </a:lnTo>
                  <a:lnTo>
                    <a:pt x="404533" y="0"/>
                  </a:lnTo>
                  <a:lnTo>
                    <a:pt x="367538" y="0"/>
                  </a:lnTo>
                  <a:lnTo>
                    <a:pt x="367538" y="15252"/>
                  </a:lnTo>
                  <a:lnTo>
                    <a:pt x="377647" y="15252"/>
                  </a:lnTo>
                  <a:lnTo>
                    <a:pt x="377647" y="65900"/>
                  </a:lnTo>
                  <a:lnTo>
                    <a:pt x="367538" y="65976"/>
                  </a:lnTo>
                  <a:lnTo>
                    <a:pt x="367538" y="80810"/>
                  </a:lnTo>
                  <a:lnTo>
                    <a:pt x="425767" y="80721"/>
                  </a:lnTo>
                  <a:lnTo>
                    <a:pt x="425767" y="52412"/>
                  </a:lnTo>
                  <a:close/>
                </a:path>
                <a:path w="513714" h="81915">
                  <a:moveTo>
                    <a:pt x="513473" y="40614"/>
                  </a:moveTo>
                  <a:lnTo>
                    <a:pt x="510273" y="24853"/>
                  </a:lnTo>
                  <a:lnTo>
                    <a:pt x="501561" y="11938"/>
                  </a:lnTo>
                  <a:lnTo>
                    <a:pt x="495681" y="7962"/>
                  </a:lnTo>
                  <a:lnTo>
                    <a:pt x="495681" y="40360"/>
                  </a:lnTo>
                  <a:lnTo>
                    <a:pt x="493903" y="49174"/>
                  </a:lnTo>
                  <a:lnTo>
                    <a:pt x="489026" y="56426"/>
                  </a:lnTo>
                  <a:lnTo>
                    <a:pt x="481799" y="61353"/>
                  </a:lnTo>
                  <a:lnTo>
                    <a:pt x="472948" y="63207"/>
                  </a:lnTo>
                  <a:lnTo>
                    <a:pt x="464146" y="61404"/>
                  </a:lnTo>
                  <a:lnTo>
                    <a:pt x="456946" y="56489"/>
                  </a:lnTo>
                  <a:lnTo>
                    <a:pt x="452069" y="49225"/>
                  </a:lnTo>
                  <a:lnTo>
                    <a:pt x="450278" y="40360"/>
                  </a:lnTo>
                  <a:lnTo>
                    <a:pt x="452069" y="31559"/>
                  </a:lnTo>
                  <a:lnTo>
                    <a:pt x="456946" y="24345"/>
                  </a:lnTo>
                  <a:lnTo>
                    <a:pt x="464146" y="19481"/>
                  </a:lnTo>
                  <a:lnTo>
                    <a:pt x="472948" y="17691"/>
                  </a:lnTo>
                  <a:lnTo>
                    <a:pt x="481799" y="19481"/>
                  </a:lnTo>
                  <a:lnTo>
                    <a:pt x="489026" y="24345"/>
                  </a:lnTo>
                  <a:lnTo>
                    <a:pt x="493903" y="31559"/>
                  </a:lnTo>
                  <a:lnTo>
                    <a:pt x="495681" y="40360"/>
                  </a:lnTo>
                  <a:lnTo>
                    <a:pt x="495681" y="7962"/>
                  </a:lnTo>
                  <a:lnTo>
                    <a:pt x="488670" y="3213"/>
                  </a:lnTo>
                  <a:lnTo>
                    <a:pt x="472948" y="0"/>
                  </a:lnTo>
                  <a:lnTo>
                    <a:pt x="457098" y="3213"/>
                  </a:lnTo>
                  <a:lnTo>
                    <a:pt x="444182" y="11938"/>
                  </a:lnTo>
                  <a:lnTo>
                    <a:pt x="435457" y="24853"/>
                  </a:lnTo>
                  <a:lnTo>
                    <a:pt x="432244" y="40614"/>
                  </a:lnTo>
                  <a:lnTo>
                    <a:pt x="435457" y="56489"/>
                  </a:lnTo>
                  <a:lnTo>
                    <a:pt x="444182" y="69481"/>
                  </a:lnTo>
                  <a:lnTo>
                    <a:pt x="457098" y="78244"/>
                  </a:lnTo>
                  <a:lnTo>
                    <a:pt x="472859" y="81470"/>
                  </a:lnTo>
                  <a:lnTo>
                    <a:pt x="488670" y="78206"/>
                  </a:lnTo>
                  <a:lnTo>
                    <a:pt x="501561" y="69418"/>
                  </a:lnTo>
                  <a:lnTo>
                    <a:pt x="510273" y="56426"/>
                  </a:lnTo>
                  <a:lnTo>
                    <a:pt x="513473" y="406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30814" y="873351"/>
              <a:ext cx="621207" cy="121653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33710" y="856667"/>
              <a:ext cx="575906" cy="11004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86630" y="1129887"/>
              <a:ext cx="687101" cy="16403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43232" y="1139365"/>
              <a:ext cx="112013" cy="112013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231720" y="1119123"/>
              <a:ext cx="571500" cy="165735"/>
            </a:xfrm>
            <a:custGeom>
              <a:avLst/>
              <a:gdLst/>
              <a:ahLst/>
              <a:cxnLst/>
              <a:rect l="l" t="t" r="r" b="b"/>
              <a:pathLst>
                <a:path w="571500" h="165734">
                  <a:moveTo>
                    <a:pt x="27876" y="41071"/>
                  </a:moveTo>
                  <a:lnTo>
                    <a:pt x="0" y="45478"/>
                  </a:lnTo>
                  <a:lnTo>
                    <a:pt x="0" y="48590"/>
                  </a:lnTo>
                  <a:lnTo>
                    <a:pt x="5143" y="49149"/>
                  </a:lnTo>
                  <a:lnTo>
                    <a:pt x="13754" y="49695"/>
                  </a:lnTo>
                  <a:lnTo>
                    <a:pt x="13754" y="60693"/>
                  </a:lnTo>
                  <a:lnTo>
                    <a:pt x="13754" y="114249"/>
                  </a:lnTo>
                  <a:lnTo>
                    <a:pt x="27876" y="114249"/>
                  </a:lnTo>
                  <a:lnTo>
                    <a:pt x="27876" y="41071"/>
                  </a:lnTo>
                  <a:close/>
                </a:path>
                <a:path w="571500" h="165734">
                  <a:moveTo>
                    <a:pt x="30429" y="7518"/>
                  </a:moveTo>
                  <a:lnTo>
                    <a:pt x="25666" y="2933"/>
                  </a:lnTo>
                  <a:lnTo>
                    <a:pt x="14300" y="2933"/>
                  </a:lnTo>
                  <a:lnTo>
                    <a:pt x="9715" y="7518"/>
                  </a:lnTo>
                  <a:lnTo>
                    <a:pt x="9715" y="18884"/>
                  </a:lnTo>
                  <a:lnTo>
                    <a:pt x="14300" y="23469"/>
                  </a:lnTo>
                  <a:lnTo>
                    <a:pt x="20167" y="23469"/>
                  </a:lnTo>
                  <a:lnTo>
                    <a:pt x="25666" y="23469"/>
                  </a:lnTo>
                  <a:lnTo>
                    <a:pt x="30429" y="19253"/>
                  </a:lnTo>
                  <a:lnTo>
                    <a:pt x="30429" y="7518"/>
                  </a:lnTo>
                  <a:close/>
                </a:path>
                <a:path w="571500" h="165734">
                  <a:moveTo>
                    <a:pt x="91732" y="43078"/>
                  </a:moveTo>
                  <a:lnTo>
                    <a:pt x="68999" y="43078"/>
                  </a:lnTo>
                  <a:lnTo>
                    <a:pt x="68999" y="15214"/>
                  </a:lnTo>
                  <a:lnTo>
                    <a:pt x="55067" y="27495"/>
                  </a:lnTo>
                  <a:lnTo>
                    <a:pt x="55067" y="43078"/>
                  </a:lnTo>
                  <a:lnTo>
                    <a:pt x="40957" y="43078"/>
                  </a:lnTo>
                  <a:lnTo>
                    <a:pt x="40957" y="49314"/>
                  </a:lnTo>
                  <a:lnTo>
                    <a:pt x="55067" y="49314"/>
                  </a:lnTo>
                  <a:lnTo>
                    <a:pt x="55067" y="104495"/>
                  </a:lnTo>
                  <a:lnTo>
                    <a:pt x="55156" y="111366"/>
                  </a:lnTo>
                  <a:lnTo>
                    <a:pt x="55499" y="114236"/>
                  </a:lnTo>
                  <a:lnTo>
                    <a:pt x="69646" y="114236"/>
                  </a:lnTo>
                  <a:lnTo>
                    <a:pt x="69176" y="111493"/>
                  </a:lnTo>
                  <a:lnTo>
                    <a:pt x="69176" y="49314"/>
                  </a:lnTo>
                  <a:lnTo>
                    <a:pt x="91732" y="49314"/>
                  </a:lnTo>
                  <a:lnTo>
                    <a:pt x="91732" y="43078"/>
                  </a:lnTo>
                  <a:close/>
                </a:path>
                <a:path w="571500" h="165734">
                  <a:moveTo>
                    <a:pt x="154051" y="70954"/>
                  </a:moveTo>
                  <a:lnTo>
                    <a:pt x="152984" y="59169"/>
                  </a:lnTo>
                  <a:lnTo>
                    <a:pt x="148780" y="49682"/>
                  </a:lnTo>
                  <a:lnTo>
                    <a:pt x="139979" y="43370"/>
                  </a:lnTo>
                  <a:lnTo>
                    <a:pt x="125082" y="41071"/>
                  </a:lnTo>
                  <a:lnTo>
                    <a:pt x="109969" y="43180"/>
                  </a:lnTo>
                  <a:lnTo>
                    <a:pt x="100253" y="48653"/>
                  </a:lnTo>
                  <a:lnTo>
                    <a:pt x="94932" y="56159"/>
                  </a:lnTo>
                  <a:lnTo>
                    <a:pt x="93002" y="64363"/>
                  </a:lnTo>
                  <a:lnTo>
                    <a:pt x="109321" y="64363"/>
                  </a:lnTo>
                  <a:lnTo>
                    <a:pt x="110604" y="48221"/>
                  </a:lnTo>
                  <a:lnTo>
                    <a:pt x="124536" y="48221"/>
                  </a:lnTo>
                  <a:lnTo>
                    <a:pt x="133438" y="50482"/>
                  </a:lnTo>
                  <a:lnTo>
                    <a:pt x="138010" y="56426"/>
                  </a:lnTo>
                  <a:lnTo>
                    <a:pt x="139687" y="64770"/>
                  </a:lnTo>
                  <a:lnTo>
                    <a:pt x="139928" y="74256"/>
                  </a:lnTo>
                  <a:lnTo>
                    <a:pt x="139928" y="81407"/>
                  </a:lnTo>
                  <a:lnTo>
                    <a:pt x="127406" y="82143"/>
                  </a:lnTo>
                  <a:lnTo>
                    <a:pt x="111455" y="85369"/>
                  </a:lnTo>
                  <a:lnTo>
                    <a:pt x="97726" y="93446"/>
                  </a:lnTo>
                  <a:lnTo>
                    <a:pt x="91897" y="108724"/>
                  </a:lnTo>
                  <a:lnTo>
                    <a:pt x="91897" y="110667"/>
                  </a:lnTo>
                  <a:lnTo>
                    <a:pt x="92125" y="112496"/>
                  </a:lnTo>
                  <a:lnTo>
                    <a:pt x="92532" y="114249"/>
                  </a:lnTo>
                  <a:lnTo>
                    <a:pt x="109359" y="114249"/>
                  </a:lnTo>
                  <a:lnTo>
                    <a:pt x="108051" y="111709"/>
                  </a:lnTo>
                  <a:lnTo>
                    <a:pt x="107480" y="108851"/>
                  </a:lnTo>
                  <a:lnTo>
                    <a:pt x="107480" y="106337"/>
                  </a:lnTo>
                  <a:lnTo>
                    <a:pt x="111467" y="95770"/>
                  </a:lnTo>
                  <a:lnTo>
                    <a:pt x="120827" y="90043"/>
                  </a:lnTo>
                  <a:lnTo>
                    <a:pt x="131622" y="87642"/>
                  </a:lnTo>
                  <a:lnTo>
                    <a:pt x="139928" y="87096"/>
                  </a:lnTo>
                  <a:lnTo>
                    <a:pt x="139928" y="102882"/>
                  </a:lnTo>
                  <a:lnTo>
                    <a:pt x="138137" y="109359"/>
                  </a:lnTo>
                  <a:lnTo>
                    <a:pt x="134505" y="114249"/>
                  </a:lnTo>
                  <a:lnTo>
                    <a:pt x="154051" y="114249"/>
                  </a:lnTo>
                  <a:lnTo>
                    <a:pt x="154051" y="70954"/>
                  </a:lnTo>
                  <a:close/>
                </a:path>
                <a:path w="571500" h="165734">
                  <a:moveTo>
                    <a:pt x="184975" y="0"/>
                  </a:moveTo>
                  <a:lnTo>
                    <a:pt x="156565" y="4038"/>
                  </a:lnTo>
                  <a:lnTo>
                    <a:pt x="156565" y="7150"/>
                  </a:lnTo>
                  <a:lnTo>
                    <a:pt x="170865" y="7886"/>
                  </a:lnTo>
                  <a:lnTo>
                    <a:pt x="170865" y="19253"/>
                  </a:lnTo>
                  <a:lnTo>
                    <a:pt x="170865" y="114236"/>
                  </a:lnTo>
                  <a:lnTo>
                    <a:pt x="184975" y="114236"/>
                  </a:lnTo>
                  <a:lnTo>
                    <a:pt x="184975" y="0"/>
                  </a:lnTo>
                  <a:close/>
                </a:path>
                <a:path w="571500" h="165734">
                  <a:moveTo>
                    <a:pt x="280860" y="43091"/>
                  </a:moveTo>
                  <a:lnTo>
                    <a:pt x="271145" y="43091"/>
                  </a:lnTo>
                  <a:lnTo>
                    <a:pt x="246214" y="109448"/>
                  </a:lnTo>
                  <a:lnTo>
                    <a:pt x="218897" y="43091"/>
                  </a:lnTo>
                  <a:lnTo>
                    <a:pt x="192684" y="43091"/>
                  </a:lnTo>
                  <a:lnTo>
                    <a:pt x="192684" y="46202"/>
                  </a:lnTo>
                  <a:lnTo>
                    <a:pt x="200177" y="47663"/>
                  </a:lnTo>
                  <a:lnTo>
                    <a:pt x="205054" y="50876"/>
                  </a:lnTo>
                  <a:lnTo>
                    <a:pt x="208559" y="56159"/>
                  </a:lnTo>
                  <a:lnTo>
                    <a:pt x="239064" y="128333"/>
                  </a:lnTo>
                  <a:lnTo>
                    <a:pt x="232600" y="145122"/>
                  </a:lnTo>
                  <a:lnTo>
                    <a:pt x="228955" y="152577"/>
                  </a:lnTo>
                  <a:lnTo>
                    <a:pt x="225005" y="157073"/>
                  </a:lnTo>
                  <a:lnTo>
                    <a:pt x="220002" y="158584"/>
                  </a:lnTo>
                  <a:lnTo>
                    <a:pt x="211378" y="158584"/>
                  </a:lnTo>
                  <a:lnTo>
                    <a:pt x="208991" y="148132"/>
                  </a:lnTo>
                  <a:lnTo>
                    <a:pt x="208991" y="143370"/>
                  </a:lnTo>
                  <a:lnTo>
                    <a:pt x="193040" y="143370"/>
                  </a:lnTo>
                  <a:lnTo>
                    <a:pt x="194119" y="149644"/>
                  </a:lnTo>
                  <a:lnTo>
                    <a:pt x="197942" y="157022"/>
                  </a:lnTo>
                  <a:lnTo>
                    <a:pt x="205409" y="163169"/>
                  </a:lnTo>
                  <a:lnTo>
                    <a:pt x="217424" y="165735"/>
                  </a:lnTo>
                  <a:lnTo>
                    <a:pt x="228244" y="163410"/>
                  </a:lnTo>
                  <a:lnTo>
                    <a:pt x="235839" y="156794"/>
                  </a:lnTo>
                  <a:lnTo>
                    <a:pt x="241655" y="146392"/>
                  </a:lnTo>
                  <a:lnTo>
                    <a:pt x="247129" y="132740"/>
                  </a:lnTo>
                  <a:lnTo>
                    <a:pt x="280860" y="43091"/>
                  </a:lnTo>
                  <a:close/>
                </a:path>
                <a:path w="571500" h="165734">
                  <a:moveTo>
                    <a:pt x="350989" y="74383"/>
                  </a:moveTo>
                  <a:lnTo>
                    <a:pt x="343509" y="54216"/>
                  </a:lnTo>
                  <a:lnTo>
                    <a:pt x="340525" y="50457"/>
                  </a:lnTo>
                  <a:lnTo>
                    <a:pt x="337235" y="47866"/>
                  </a:lnTo>
                  <a:lnTo>
                    <a:pt x="336080" y="47320"/>
                  </a:lnTo>
                  <a:lnTo>
                    <a:pt x="336080" y="76047"/>
                  </a:lnTo>
                  <a:lnTo>
                    <a:pt x="336042" y="82550"/>
                  </a:lnTo>
                  <a:lnTo>
                    <a:pt x="320776" y="103098"/>
                  </a:lnTo>
                  <a:lnTo>
                    <a:pt x="314325" y="103098"/>
                  </a:lnTo>
                  <a:lnTo>
                    <a:pt x="298411" y="82550"/>
                  </a:lnTo>
                  <a:lnTo>
                    <a:pt x="298411" y="71831"/>
                  </a:lnTo>
                  <a:lnTo>
                    <a:pt x="300012" y="65989"/>
                  </a:lnTo>
                  <a:lnTo>
                    <a:pt x="306374" y="57200"/>
                  </a:lnTo>
                  <a:lnTo>
                    <a:pt x="311099" y="55003"/>
                  </a:lnTo>
                  <a:lnTo>
                    <a:pt x="320433" y="55003"/>
                  </a:lnTo>
                  <a:lnTo>
                    <a:pt x="336080" y="76047"/>
                  </a:lnTo>
                  <a:lnTo>
                    <a:pt x="336080" y="47320"/>
                  </a:lnTo>
                  <a:lnTo>
                    <a:pt x="329298" y="44094"/>
                  </a:lnTo>
                  <a:lnTo>
                    <a:pt x="324662" y="43141"/>
                  </a:lnTo>
                  <a:lnTo>
                    <a:pt x="314985" y="43141"/>
                  </a:lnTo>
                  <a:lnTo>
                    <a:pt x="310921" y="44005"/>
                  </a:lnTo>
                  <a:lnTo>
                    <a:pt x="303428" y="47434"/>
                  </a:lnTo>
                  <a:lnTo>
                    <a:pt x="300507" y="50266"/>
                  </a:lnTo>
                  <a:lnTo>
                    <a:pt x="298411" y="54216"/>
                  </a:lnTo>
                  <a:lnTo>
                    <a:pt x="298157" y="54216"/>
                  </a:lnTo>
                  <a:lnTo>
                    <a:pt x="298157" y="44996"/>
                  </a:lnTo>
                  <a:lnTo>
                    <a:pt x="284035" y="44996"/>
                  </a:lnTo>
                  <a:lnTo>
                    <a:pt x="284035" y="140881"/>
                  </a:lnTo>
                  <a:lnTo>
                    <a:pt x="298932" y="140881"/>
                  </a:lnTo>
                  <a:lnTo>
                    <a:pt x="298932" y="104292"/>
                  </a:lnTo>
                  <a:lnTo>
                    <a:pt x="299199" y="104292"/>
                  </a:lnTo>
                  <a:lnTo>
                    <a:pt x="319646" y="114960"/>
                  </a:lnTo>
                  <a:lnTo>
                    <a:pt x="326796" y="114960"/>
                  </a:lnTo>
                  <a:lnTo>
                    <a:pt x="331114" y="113969"/>
                  </a:lnTo>
                  <a:lnTo>
                    <a:pt x="338442" y="110020"/>
                  </a:lnTo>
                  <a:lnTo>
                    <a:pt x="341464" y="107391"/>
                  </a:lnTo>
                  <a:lnTo>
                    <a:pt x="343725" y="104292"/>
                  </a:lnTo>
                  <a:lnTo>
                    <a:pt x="344601" y="103098"/>
                  </a:lnTo>
                  <a:lnTo>
                    <a:pt x="346265" y="100799"/>
                  </a:lnTo>
                  <a:lnTo>
                    <a:pt x="348056" y="97002"/>
                  </a:lnTo>
                  <a:lnTo>
                    <a:pt x="350405" y="88392"/>
                  </a:lnTo>
                  <a:lnTo>
                    <a:pt x="350989" y="83947"/>
                  </a:lnTo>
                  <a:lnTo>
                    <a:pt x="350989" y="74383"/>
                  </a:lnTo>
                  <a:close/>
                </a:path>
                <a:path w="571500" h="165734">
                  <a:moveTo>
                    <a:pt x="421525" y="73202"/>
                  </a:moveTo>
                  <a:lnTo>
                    <a:pt x="406704" y="48044"/>
                  </a:lnTo>
                  <a:lnTo>
                    <a:pt x="406704" y="76098"/>
                  </a:lnTo>
                  <a:lnTo>
                    <a:pt x="406704" y="81991"/>
                  </a:lnTo>
                  <a:lnTo>
                    <a:pt x="390791" y="103111"/>
                  </a:lnTo>
                  <a:lnTo>
                    <a:pt x="384162" y="103111"/>
                  </a:lnTo>
                  <a:lnTo>
                    <a:pt x="368249" y="81991"/>
                  </a:lnTo>
                  <a:lnTo>
                    <a:pt x="368249" y="76098"/>
                  </a:lnTo>
                  <a:lnTo>
                    <a:pt x="384162" y="55016"/>
                  </a:lnTo>
                  <a:lnTo>
                    <a:pt x="390791" y="55016"/>
                  </a:lnTo>
                  <a:lnTo>
                    <a:pt x="406704" y="76098"/>
                  </a:lnTo>
                  <a:lnTo>
                    <a:pt x="406704" y="48044"/>
                  </a:lnTo>
                  <a:lnTo>
                    <a:pt x="406158" y="47663"/>
                  </a:lnTo>
                  <a:lnTo>
                    <a:pt x="397700" y="44056"/>
                  </a:lnTo>
                  <a:lnTo>
                    <a:pt x="392887" y="43154"/>
                  </a:lnTo>
                  <a:lnTo>
                    <a:pt x="382066" y="43154"/>
                  </a:lnTo>
                  <a:lnTo>
                    <a:pt x="353441" y="73202"/>
                  </a:lnTo>
                  <a:lnTo>
                    <a:pt x="353441" y="84912"/>
                  </a:lnTo>
                  <a:lnTo>
                    <a:pt x="382066" y="114973"/>
                  </a:lnTo>
                  <a:lnTo>
                    <a:pt x="392887" y="114973"/>
                  </a:lnTo>
                  <a:lnTo>
                    <a:pt x="421513" y="84912"/>
                  </a:lnTo>
                  <a:lnTo>
                    <a:pt x="421525" y="73202"/>
                  </a:lnTo>
                  <a:close/>
                </a:path>
                <a:path w="571500" h="165734">
                  <a:moveTo>
                    <a:pt x="482206" y="89496"/>
                  </a:moveTo>
                  <a:lnTo>
                    <a:pt x="449541" y="70688"/>
                  </a:lnTo>
                  <a:lnTo>
                    <a:pt x="447217" y="70053"/>
                  </a:lnTo>
                  <a:lnTo>
                    <a:pt x="443103" y="68567"/>
                  </a:lnTo>
                  <a:lnTo>
                    <a:pt x="441439" y="67614"/>
                  </a:lnTo>
                  <a:lnTo>
                    <a:pt x="438899" y="65341"/>
                  </a:lnTo>
                  <a:lnTo>
                    <a:pt x="438264" y="63842"/>
                  </a:lnTo>
                  <a:lnTo>
                    <a:pt x="438264" y="60502"/>
                  </a:lnTo>
                  <a:lnTo>
                    <a:pt x="453872" y="55016"/>
                  </a:lnTo>
                  <a:lnTo>
                    <a:pt x="456819" y="55626"/>
                  </a:lnTo>
                  <a:lnTo>
                    <a:pt x="461962" y="58089"/>
                  </a:lnTo>
                  <a:lnTo>
                    <a:pt x="463600" y="60502"/>
                  </a:lnTo>
                  <a:lnTo>
                    <a:pt x="464299" y="64096"/>
                  </a:lnTo>
                  <a:lnTo>
                    <a:pt x="479856" y="64096"/>
                  </a:lnTo>
                  <a:lnTo>
                    <a:pt x="455091" y="43154"/>
                  </a:lnTo>
                  <a:lnTo>
                    <a:pt x="448551" y="43154"/>
                  </a:lnTo>
                  <a:lnTo>
                    <a:pt x="423354" y="58966"/>
                  </a:lnTo>
                  <a:lnTo>
                    <a:pt x="423354" y="66078"/>
                  </a:lnTo>
                  <a:lnTo>
                    <a:pt x="455663" y="85051"/>
                  </a:lnTo>
                  <a:lnTo>
                    <a:pt x="458000" y="85699"/>
                  </a:lnTo>
                  <a:lnTo>
                    <a:pt x="467258" y="96075"/>
                  </a:lnTo>
                  <a:lnTo>
                    <a:pt x="466801" y="97637"/>
                  </a:lnTo>
                  <a:lnTo>
                    <a:pt x="453529" y="103111"/>
                  </a:lnTo>
                  <a:lnTo>
                    <a:pt x="448119" y="103111"/>
                  </a:lnTo>
                  <a:lnTo>
                    <a:pt x="444677" y="102235"/>
                  </a:lnTo>
                  <a:lnTo>
                    <a:pt x="438924" y="98717"/>
                  </a:lnTo>
                  <a:lnTo>
                    <a:pt x="437261" y="95643"/>
                  </a:lnTo>
                  <a:lnTo>
                    <a:pt x="436829" y="91249"/>
                  </a:lnTo>
                  <a:lnTo>
                    <a:pt x="421919" y="91249"/>
                  </a:lnTo>
                  <a:lnTo>
                    <a:pt x="447649" y="114973"/>
                  </a:lnTo>
                  <a:lnTo>
                    <a:pt x="455434" y="114973"/>
                  </a:lnTo>
                  <a:lnTo>
                    <a:pt x="482206" y="96875"/>
                  </a:lnTo>
                  <a:lnTo>
                    <a:pt x="482206" y="89496"/>
                  </a:lnTo>
                  <a:close/>
                </a:path>
                <a:path w="571500" h="165734">
                  <a:moveTo>
                    <a:pt x="518629" y="44996"/>
                  </a:moveTo>
                  <a:lnTo>
                    <a:pt x="505155" y="44996"/>
                  </a:lnTo>
                  <a:lnTo>
                    <a:pt x="505155" y="29502"/>
                  </a:lnTo>
                  <a:lnTo>
                    <a:pt x="490245" y="29502"/>
                  </a:lnTo>
                  <a:lnTo>
                    <a:pt x="490245" y="44996"/>
                  </a:lnTo>
                  <a:lnTo>
                    <a:pt x="478993" y="44996"/>
                  </a:lnTo>
                  <a:lnTo>
                    <a:pt x="478993" y="56197"/>
                  </a:lnTo>
                  <a:lnTo>
                    <a:pt x="490245" y="56197"/>
                  </a:lnTo>
                  <a:lnTo>
                    <a:pt x="490334" y="99199"/>
                  </a:lnTo>
                  <a:lnTo>
                    <a:pt x="490613" y="101701"/>
                  </a:lnTo>
                  <a:lnTo>
                    <a:pt x="505028" y="113779"/>
                  </a:lnTo>
                  <a:lnTo>
                    <a:pt x="510603" y="113779"/>
                  </a:lnTo>
                  <a:lnTo>
                    <a:pt x="518629" y="112991"/>
                  </a:lnTo>
                  <a:lnTo>
                    <a:pt x="518629" y="101396"/>
                  </a:lnTo>
                  <a:lnTo>
                    <a:pt x="516534" y="101815"/>
                  </a:lnTo>
                  <a:lnTo>
                    <a:pt x="510692" y="101917"/>
                  </a:lnTo>
                  <a:lnTo>
                    <a:pt x="505155" y="56197"/>
                  </a:lnTo>
                  <a:lnTo>
                    <a:pt x="518629" y="56197"/>
                  </a:lnTo>
                  <a:lnTo>
                    <a:pt x="518629" y="44996"/>
                  </a:lnTo>
                  <a:close/>
                </a:path>
                <a:path w="571500" h="165734">
                  <a:moveTo>
                    <a:pt x="570992" y="12344"/>
                  </a:moveTo>
                  <a:lnTo>
                    <a:pt x="565569" y="12344"/>
                  </a:lnTo>
                  <a:lnTo>
                    <a:pt x="565569" y="141655"/>
                  </a:lnTo>
                  <a:lnTo>
                    <a:pt x="570992" y="141655"/>
                  </a:lnTo>
                  <a:lnTo>
                    <a:pt x="570992" y="12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6120" y="1133872"/>
              <a:ext cx="581925" cy="111673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76394" y="1134131"/>
              <a:ext cx="705382" cy="131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9144000" cy="6840220"/>
            <a:chOff x="0" y="12"/>
            <a:chExt cx="9144000" cy="6840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9144000" cy="683999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6351" y="5642648"/>
              <a:ext cx="7708900" cy="445770"/>
            </a:xfrm>
            <a:custGeom>
              <a:avLst/>
              <a:gdLst/>
              <a:ahLst/>
              <a:cxnLst/>
              <a:rect l="l" t="t" r="r" b="b"/>
              <a:pathLst>
                <a:path w="7708900" h="445770">
                  <a:moveTo>
                    <a:pt x="7708646" y="0"/>
                  </a:moveTo>
                  <a:lnTo>
                    <a:pt x="0" y="0"/>
                  </a:lnTo>
                  <a:lnTo>
                    <a:pt x="0" y="445604"/>
                  </a:lnTo>
                  <a:lnTo>
                    <a:pt x="7708646" y="445604"/>
                  </a:lnTo>
                  <a:lnTo>
                    <a:pt x="7708646" y="0"/>
                  </a:lnTo>
                  <a:close/>
                </a:path>
              </a:pathLst>
            </a:custGeom>
            <a:solidFill>
              <a:srgbClr val="137694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587" y="5689428"/>
            <a:ext cx="276288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>
                <a:solidFill>
                  <a:srgbClr val="FFFFFF"/>
                </a:solidFill>
              </a:rPr>
              <a:t>ATTIVITÀ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55">
                <a:solidFill>
                  <a:srgbClr val="FFFFFF"/>
                </a:solidFill>
              </a:rPr>
              <a:t>PER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BAMBINI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719988" y="5610898"/>
            <a:ext cx="7718425" cy="509270"/>
          </a:xfrm>
          <a:custGeom>
            <a:avLst/>
            <a:gdLst/>
            <a:ahLst/>
            <a:cxnLst/>
            <a:rect l="l" t="t" r="r" b="b"/>
            <a:pathLst>
              <a:path w="7718425" h="509270">
                <a:moveTo>
                  <a:pt x="7718349" y="483704"/>
                </a:moveTo>
                <a:lnTo>
                  <a:pt x="0" y="483704"/>
                </a:lnTo>
                <a:lnTo>
                  <a:pt x="0" y="509104"/>
                </a:lnTo>
                <a:lnTo>
                  <a:pt x="7718349" y="509104"/>
                </a:lnTo>
                <a:lnTo>
                  <a:pt x="7718349" y="483704"/>
                </a:lnTo>
                <a:close/>
              </a:path>
              <a:path w="7718425" h="509270">
                <a:moveTo>
                  <a:pt x="7718349" y="0"/>
                </a:moveTo>
                <a:lnTo>
                  <a:pt x="0" y="0"/>
                </a:lnTo>
                <a:lnTo>
                  <a:pt x="0" y="25400"/>
                </a:lnTo>
                <a:lnTo>
                  <a:pt x="7718349" y="25400"/>
                </a:lnTo>
                <a:lnTo>
                  <a:pt x="7718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31299" y="1797451"/>
            <a:ext cx="4573270" cy="237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l’obiettivo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coinvolgere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anche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chi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non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riuscirà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essere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fisicamente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presente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presenza,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nelle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giornate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sabato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23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domenica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24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novembre: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241300" marR="55943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svilupperemo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palinsesto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digitale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vedrà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coinvolte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imprese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interessate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permetterà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raccontare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diretta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social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la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manifestazione</a:t>
            </a:r>
            <a:endParaRPr sz="1400">
              <a:latin typeface="Arial MT"/>
              <a:cs typeface="Arial MT"/>
            </a:endParaRPr>
          </a:p>
          <a:p>
            <a:pPr marL="241300" marR="5905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struttureremo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evento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digitale</a:t>
            </a:r>
            <a:r>
              <a:rPr dirty="0" sz="140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continuo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composto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da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brevi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interventi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interviste,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video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aziende,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conferenze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eventuali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contributi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diretta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948" y="777051"/>
            <a:ext cx="346392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137694"/>
                </a:solidFill>
              </a:rPr>
              <a:t>OPEN</a:t>
            </a:r>
            <a:r>
              <a:rPr dirty="0" spc="-75">
                <a:solidFill>
                  <a:srgbClr val="137694"/>
                </a:solidFill>
              </a:rPr>
              <a:t> </a:t>
            </a:r>
            <a:r>
              <a:rPr dirty="0" spc="-45">
                <a:solidFill>
                  <a:srgbClr val="137694"/>
                </a:solidFill>
              </a:rPr>
              <a:t>FACTORY</a:t>
            </a:r>
            <a:r>
              <a:rPr dirty="0" spc="-70">
                <a:solidFill>
                  <a:srgbClr val="137694"/>
                </a:solidFill>
              </a:rPr>
              <a:t> </a:t>
            </a:r>
            <a:r>
              <a:rPr dirty="0">
                <a:solidFill>
                  <a:srgbClr val="137694"/>
                </a:solidFill>
              </a:rPr>
              <a:t>IN</a:t>
            </a:r>
            <a:r>
              <a:rPr dirty="0" spc="-70">
                <a:solidFill>
                  <a:srgbClr val="137694"/>
                </a:solidFill>
              </a:rPr>
              <a:t> </a:t>
            </a:r>
            <a:r>
              <a:rPr dirty="0" spc="-35">
                <a:solidFill>
                  <a:srgbClr val="137694"/>
                </a:solidFill>
              </a:rPr>
              <a:t>DIGITALE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999" y="1861011"/>
            <a:ext cx="2201038" cy="1225939"/>
          </a:xfrm>
          <a:prstGeom prst="rect">
            <a:avLst/>
          </a:prstGeom>
        </p:spPr>
      </p:pic>
      <p:pic>
        <p:nvPicPr>
          <p:cNvPr id="7" name="object 7" descr="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999" y="3151978"/>
            <a:ext cx="2201038" cy="1225939"/>
          </a:xfrm>
          <a:prstGeom prst="rect">
            <a:avLst/>
          </a:prstGeom>
        </p:spPr>
      </p:pic>
      <p:pic>
        <p:nvPicPr>
          <p:cNvPr id="8" name="object 8" descr="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999" y="4442959"/>
            <a:ext cx="2201038" cy="12259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31299" y="1797451"/>
            <a:ext cx="4641215" cy="279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Dal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pomeriggio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venerdì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22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alla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mattina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domenica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24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novembre,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interessate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potranno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accogliere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uno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più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gruppi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partecipanti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al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progetto</a:t>
            </a:r>
            <a:r>
              <a:rPr dirty="0" sz="1400" spc="6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Academy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99695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L’Academy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è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programma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intensivo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che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selezionerà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migliori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 studenti dalle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università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 di tutta Italia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li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accompagnerà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alla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scoperta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Factory.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ciascun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gruppo,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composto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da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40-45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persone,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le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interessate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potranno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organizzare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visite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o</a:t>
            </a:r>
            <a:r>
              <a:rPr dirty="0" sz="1400" spc="-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incontri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approfondimento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757B83"/>
                </a:solidFill>
                <a:latin typeface="Arial MT"/>
                <a:cs typeface="Arial MT"/>
              </a:rPr>
              <a:t>(a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seconda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percorso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studio</a:t>
            </a:r>
            <a:r>
              <a:rPr dirty="0" sz="1400" spc="50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dei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partecipanti),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ovvero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137694"/>
                </a:solidFill>
                <a:latin typeface="Arial MT"/>
                <a:cs typeface="Arial MT"/>
              </a:rPr>
              <a:t>c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olloqui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conoscitivi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attività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di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scouting</a:t>
            </a:r>
            <a:r>
              <a:rPr dirty="0" sz="1400" spc="-10">
                <a:solidFill>
                  <a:srgbClr val="137694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100"/>
              </a:spcBef>
            </a:pPr>
            <a:r>
              <a:rPr dirty="0" spc="-70">
                <a:solidFill>
                  <a:srgbClr val="137694"/>
                </a:solidFill>
              </a:rPr>
              <a:t>PROGETTO</a:t>
            </a:r>
            <a:r>
              <a:rPr dirty="0" spc="-5">
                <a:solidFill>
                  <a:srgbClr val="137694"/>
                </a:solidFill>
              </a:rPr>
              <a:t> </a:t>
            </a:r>
            <a:r>
              <a:rPr dirty="0" spc="-20">
                <a:solidFill>
                  <a:srgbClr val="137694"/>
                </a:solidFill>
              </a:rPr>
              <a:t>ACADEMY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61007"/>
            <a:ext cx="2201037" cy="122594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4442955"/>
            <a:ext cx="2201037" cy="12259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3151975"/>
            <a:ext cx="2201037" cy="12259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7643" y="5689956"/>
            <a:ext cx="19164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COME</a:t>
            </a:r>
            <a:r>
              <a:rPr dirty="0" spc="-120">
                <a:solidFill>
                  <a:srgbClr val="FFFFFF"/>
                </a:solidFill>
              </a:rPr>
              <a:t> </a:t>
            </a:r>
            <a:r>
              <a:rPr dirty="0" spc="-65">
                <a:solidFill>
                  <a:srgbClr val="FFFFFF"/>
                </a:solidFill>
              </a:rPr>
              <a:t>ADERIRE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19988" y="561089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9988" y="6094603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35300" y="1797451"/>
            <a:ext cx="4734560" cy="419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partecipare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Factory,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richiede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versamento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quota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partecipazione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endParaRPr sz="1400">
              <a:latin typeface="Arial MT"/>
              <a:cs typeface="Arial MT"/>
            </a:endParaRPr>
          </a:p>
          <a:p>
            <a:pPr marL="150495" indent="-137795">
              <a:lnSpc>
                <a:spcPct val="100000"/>
              </a:lnSpc>
              <a:buClr>
                <a:srgbClr val="187895"/>
              </a:buClr>
              <a:buChar char="•"/>
              <a:tabLst>
                <a:tab pos="150495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5.000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euro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+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40">
                <a:solidFill>
                  <a:srgbClr val="757B83"/>
                </a:solidFill>
                <a:latin typeface="Arial MT"/>
                <a:cs typeface="Arial MT"/>
              </a:rPr>
              <a:t>IVA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sola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partecipazione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presenza</a:t>
            </a:r>
            <a:endParaRPr sz="1400">
              <a:latin typeface="Arial MT"/>
              <a:cs typeface="Arial MT"/>
            </a:endParaRPr>
          </a:p>
          <a:p>
            <a:pPr marL="12700" marR="395605" indent="137795">
              <a:lnSpc>
                <a:spcPct val="100000"/>
              </a:lnSpc>
              <a:buClr>
                <a:srgbClr val="187895"/>
              </a:buClr>
              <a:buChar char="•"/>
              <a:tabLst>
                <a:tab pos="150495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6.000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euro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+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40">
                <a:solidFill>
                  <a:srgbClr val="757B83"/>
                </a:solidFill>
                <a:latin typeface="Arial MT"/>
                <a:cs typeface="Arial MT"/>
              </a:rPr>
              <a:t>IVA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partecipazione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digitale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in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presenza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-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-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aderenti</a:t>
            </a:r>
            <a:r>
              <a:rPr dirty="0" sz="1400" spc="-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beneficeranno</a:t>
            </a:r>
            <a:r>
              <a:rPr dirty="0" sz="1400" spc="-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di:</a:t>
            </a:r>
            <a:endParaRPr sz="14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Clr>
                <a:srgbClr val="187895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assistenza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nella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definizione del programma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attività</a:t>
            </a:r>
            <a:endParaRPr sz="1400">
              <a:latin typeface="Arial MT"/>
              <a:cs typeface="Arial MT"/>
            </a:endParaRPr>
          </a:p>
          <a:p>
            <a:pPr marL="241300" marR="504825" indent="-229235">
              <a:lnSpc>
                <a:spcPct val="100000"/>
              </a:lnSpc>
              <a:buClr>
                <a:srgbClr val="1878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pubblicazione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scheda</a:t>
            </a:r>
            <a:r>
              <a:rPr dirty="0" sz="1400" spc="4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dell’azienda</a:t>
            </a:r>
            <a:r>
              <a:rPr dirty="0" sz="1400" spc="4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sul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757B83"/>
                </a:solidFill>
                <a:latin typeface="Arial MT"/>
                <a:cs typeface="Arial MT"/>
              </a:rPr>
              <a:t>sito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open-factory.it</a:t>
            </a:r>
            <a:r>
              <a:rPr dirty="0" sz="1400" spc="1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1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geolocalizzazione</a:t>
            </a:r>
            <a:endParaRPr sz="1400">
              <a:latin typeface="Arial MT"/>
              <a:cs typeface="Arial MT"/>
            </a:endParaRPr>
          </a:p>
          <a:p>
            <a:pPr marL="240665" indent="-227965">
              <a:lnSpc>
                <a:spcPct val="100000"/>
              </a:lnSpc>
              <a:buClr>
                <a:srgbClr val="187895"/>
              </a:buClr>
              <a:buFont typeface="Arial"/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attività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ufficio</a:t>
            </a:r>
            <a:r>
              <a:rPr dirty="0" sz="1400" spc="2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stampa</a:t>
            </a:r>
            <a:r>
              <a:rPr dirty="0" sz="1400" spc="2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regionale</a:t>
            </a:r>
            <a:r>
              <a:rPr dirty="0" sz="1400" spc="2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e</a:t>
            </a:r>
            <a:r>
              <a:rPr dirty="0" sz="1400" spc="2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87895"/>
                </a:solidFill>
                <a:latin typeface="Arial"/>
                <a:cs typeface="Arial"/>
              </a:rPr>
              <a:t>nazionale</a:t>
            </a:r>
            <a:endParaRPr sz="1400">
              <a:latin typeface="Arial"/>
              <a:cs typeface="Arial"/>
            </a:endParaRPr>
          </a:p>
          <a:p>
            <a:pPr algn="just" marL="240029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social</a:t>
            </a:r>
            <a:r>
              <a:rPr dirty="0" sz="140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media:</a:t>
            </a:r>
            <a:r>
              <a:rPr dirty="0" sz="1400" spc="3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diffusione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post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tweet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dedicati</a:t>
            </a:r>
            <a:endParaRPr sz="1400">
              <a:latin typeface="Arial MT"/>
              <a:cs typeface="Arial MT"/>
            </a:endParaRPr>
          </a:p>
          <a:p>
            <a:pPr algn="just" marL="239395" marR="209550" indent="-227329">
              <a:lnSpc>
                <a:spcPct val="100000"/>
              </a:lnSpc>
              <a:buClr>
                <a:srgbClr val="1878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preparazione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infokit</a:t>
            </a:r>
            <a:r>
              <a:rPr dirty="0" sz="1400" spc="-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personalizzato</a:t>
            </a:r>
            <a:r>
              <a:rPr dirty="0" sz="1400" spc="-1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con</a:t>
            </a:r>
            <a:r>
              <a:rPr dirty="0" sz="1400" spc="-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il</a:t>
            </a:r>
            <a:r>
              <a:rPr dirty="0" sz="1400" spc="-1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87895"/>
                </a:solidFill>
                <a:latin typeface="Arial"/>
                <a:cs typeface="Arial"/>
              </a:rPr>
              <a:t>logo </a:t>
            </a:r>
            <a:r>
              <a:rPr dirty="0" sz="1400" spc="-20" b="1">
                <a:solidFill>
                  <a:srgbClr val="187895"/>
                </a:solidFill>
                <a:latin typeface="Arial"/>
                <a:cs typeface="Arial"/>
              </a:rPr>
              <a:t>	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dell’azienda</a:t>
            </a:r>
            <a:r>
              <a:rPr dirty="0" sz="1400" spc="6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l’azienda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potrà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produrre/stampare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a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	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seconda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proprie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esigenze</a:t>
            </a:r>
            <a:endParaRPr sz="1400">
              <a:latin typeface="Arial MT"/>
              <a:cs typeface="Arial MT"/>
            </a:endParaRPr>
          </a:p>
          <a:p>
            <a:pPr algn="just" marL="240029" indent="-227329">
              <a:lnSpc>
                <a:spcPct val="100000"/>
              </a:lnSpc>
              <a:buClr>
                <a:srgbClr val="187895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attività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registrazione</a:t>
            </a:r>
            <a:r>
              <a:rPr dirty="0" sz="1400" spc="-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del pubblico</a:t>
            </a:r>
            <a:r>
              <a:rPr dirty="0" sz="1400" spc="-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sul </a:t>
            </a:r>
            <a:r>
              <a:rPr dirty="0" sz="1400" spc="-20" b="1">
                <a:solidFill>
                  <a:srgbClr val="187895"/>
                </a:solidFill>
                <a:latin typeface="Arial"/>
                <a:cs typeface="Arial"/>
              </a:rPr>
              <a:t>sito</a:t>
            </a:r>
            <a:endParaRPr sz="1400">
              <a:latin typeface="Arial"/>
              <a:cs typeface="Arial"/>
            </a:endParaRPr>
          </a:p>
          <a:p>
            <a:pPr marL="241300" marR="8255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open-factory.it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trasmissione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dei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nominativi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all’azienda interessata</a:t>
            </a:r>
            <a:endParaRPr sz="1400">
              <a:latin typeface="Arial MT"/>
              <a:cs typeface="Arial MT"/>
            </a:endParaRPr>
          </a:p>
          <a:p>
            <a:pPr algn="just" marL="239395" marR="192405" indent="-227329">
              <a:lnSpc>
                <a:spcPct val="100000"/>
              </a:lnSpc>
              <a:buClr>
                <a:srgbClr val="1878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pubblicazione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pagina</a:t>
            </a:r>
            <a:r>
              <a:rPr dirty="0" sz="140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pubblicitaria</a:t>
            </a:r>
            <a:r>
              <a:rPr dirty="0" sz="140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su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 i="1">
                <a:solidFill>
                  <a:srgbClr val="757B83"/>
                </a:solidFill>
                <a:latin typeface="Arial"/>
                <a:cs typeface="Arial"/>
              </a:rPr>
              <a:t>Corriere </a:t>
            </a:r>
            <a:r>
              <a:rPr dirty="0" sz="1400" spc="-10" i="1">
                <a:solidFill>
                  <a:srgbClr val="757B83"/>
                </a:solidFill>
                <a:latin typeface="Arial"/>
                <a:cs typeface="Arial"/>
              </a:rPr>
              <a:t>	</a:t>
            </a:r>
            <a:r>
              <a:rPr dirty="0" sz="1400" i="1">
                <a:solidFill>
                  <a:srgbClr val="757B83"/>
                </a:solidFill>
                <a:latin typeface="Arial"/>
                <a:cs typeface="Arial"/>
              </a:rPr>
              <a:t>della</a:t>
            </a:r>
            <a:r>
              <a:rPr dirty="0" sz="1400" spc="-10" i="1">
                <a:solidFill>
                  <a:srgbClr val="757B83"/>
                </a:solidFill>
                <a:latin typeface="Arial"/>
                <a:cs typeface="Arial"/>
              </a:rPr>
              <a:t> Sera</a:t>
            </a:r>
            <a:r>
              <a:rPr dirty="0" sz="1400" spc="-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citazione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delle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aderenti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77569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MODALITÀ</a:t>
            </a:r>
            <a:r>
              <a:rPr dirty="0" spc="-105"/>
              <a:t> </a:t>
            </a:r>
            <a:r>
              <a:rPr dirty="0"/>
              <a:t>DI</a:t>
            </a:r>
            <a:r>
              <a:rPr dirty="0" spc="-100"/>
              <a:t> </a:t>
            </a:r>
            <a:r>
              <a:rPr dirty="0" spc="-50"/>
              <a:t>ADESIONE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61007"/>
            <a:ext cx="2201037" cy="122594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4442955"/>
            <a:ext cx="2201037" cy="12259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3151975"/>
            <a:ext cx="2201037" cy="12259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31299" y="1797451"/>
            <a:ext cx="466979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621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 sponsorizzare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Factory,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 richiede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il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versamento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quota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diversa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seconda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livello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sponsorizzazioni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150495" indent="-137795">
              <a:lnSpc>
                <a:spcPct val="100000"/>
              </a:lnSpc>
              <a:buChar char="•"/>
              <a:tabLst>
                <a:tab pos="150495" algn="l"/>
              </a:tabLst>
            </a:pPr>
            <a:r>
              <a:rPr dirty="0" sz="1400" spc="-20" b="1">
                <a:solidFill>
                  <a:srgbClr val="137694"/>
                </a:solidFill>
                <a:latin typeface="Arial"/>
                <a:cs typeface="Arial"/>
              </a:rPr>
              <a:t>Sponsor:</a:t>
            </a:r>
            <a:r>
              <a:rPr dirty="0" sz="1400" spc="-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25.000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euro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5">
                <a:solidFill>
                  <a:srgbClr val="757B83"/>
                </a:solidFill>
                <a:latin typeface="Arial MT"/>
                <a:cs typeface="Arial MT"/>
              </a:rPr>
              <a:t>(IVA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esclusa)</a:t>
            </a:r>
            <a:endParaRPr sz="1400">
              <a:latin typeface="Arial MT"/>
              <a:cs typeface="Arial MT"/>
            </a:endParaRPr>
          </a:p>
          <a:p>
            <a:pPr marL="150495" indent="-137795">
              <a:lnSpc>
                <a:spcPct val="100000"/>
              </a:lnSpc>
              <a:buChar char="•"/>
              <a:tabLst>
                <a:tab pos="150495" algn="l"/>
              </a:tabLst>
            </a:pP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Main </a:t>
            </a:r>
            <a:r>
              <a:rPr dirty="0" sz="1400" spc="-20" b="1">
                <a:solidFill>
                  <a:srgbClr val="137694"/>
                </a:solidFill>
                <a:latin typeface="Arial"/>
                <a:cs typeface="Arial"/>
              </a:rPr>
              <a:t>Sponsor: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40.000 euro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5">
                <a:solidFill>
                  <a:srgbClr val="757B83"/>
                </a:solidFill>
                <a:latin typeface="Arial MT"/>
                <a:cs typeface="Arial MT"/>
              </a:rPr>
              <a:t>(IVA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esclusa)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seconda</a:t>
            </a:r>
            <a:r>
              <a:rPr dirty="0" sz="1400" spc="-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delle</a:t>
            </a:r>
            <a:r>
              <a:rPr dirty="0" sz="1400" spc="-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specificità</a:t>
            </a:r>
            <a:r>
              <a:rPr dirty="0" sz="1400" spc="-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di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ogni</a:t>
            </a:r>
            <a:r>
              <a:rPr dirty="0" sz="1400" spc="-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singola</a:t>
            </a:r>
            <a:r>
              <a:rPr dirty="0" sz="1400" spc="-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azienda,</a:t>
            </a:r>
            <a:r>
              <a:rPr dirty="0" sz="1400" spc="-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757B83"/>
                </a:solidFill>
                <a:latin typeface="Arial"/>
                <a:cs typeface="Arial"/>
              </a:rPr>
              <a:t>per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le</a:t>
            </a:r>
            <a:r>
              <a:rPr dirty="0" sz="1400" spc="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categorie di</a:t>
            </a:r>
            <a:r>
              <a:rPr dirty="0" sz="1400" spc="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sponsorizzazione</a:t>
            </a:r>
            <a:r>
              <a:rPr dirty="0" sz="1400" spc="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è</a:t>
            </a:r>
            <a:r>
              <a:rPr dirty="0" sz="1400" spc="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possibile</a:t>
            </a:r>
            <a:r>
              <a:rPr dirty="0" sz="1400" spc="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ipotizzare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forme</a:t>
            </a:r>
            <a:r>
              <a:rPr dirty="0" sz="1400" spc="1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totali</a:t>
            </a:r>
            <a:r>
              <a:rPr dirty="0" sz="1400" spc="1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parziali</a:t>
            </a:r>
            <a:r>
              <a:rPr dirty="0" sz="1400" spc="1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di</a:t>
            </a:r>
            <a:r>
              <a:rPr dirty="0" sz="1400" spc="20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3"/>
                </a:solidFill>
                <a:latin typeface="Arial"/>
                <a:cs typeface="Arial"/>
              </a:rPr>
              <a:t>cambio</a:t>
            </a:r>
            <a:r>
              <a:rPr dirty="0" sz="1400" spc="15" b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57B83"/>
                </a:solidFill>
                <a:latin typeface="Arial"/>
                <a:cs typeface="Arial"/>
              </a:rPr>
              <a:t>merce.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solidFill>
                  <a:srgbClr val="137694"/>
                </a:solidFill>
              </a:rPr>
              <a:t>QUOTE</a:t>
            </a:r>
            <a:r>
              <a:rPr dirty="0" spc="-70">
                <a:solidFill>
                  <a:srgbClr val="137694"/>
                </a:solidFill>
              </a:rPr>
              <a:t> </a:t>
            </a:r>
            <a:r>
              <a:rPr dirty="0">
                <a:solidFill>
                  <a:srgbClr val="137694"/>
                </a:solidFill>
              </a:rPr>
              <a:t>DI</a:t>
            </a:r>
            <a:r>
              <a:rPr dirty="0" spc="-70">
                <a:solidFill>
                  <a:srgbClr val="137694"/>
                </a:solidFill>
              </a:rPr>
              <a:t> </a:t>
            </a:r>
            <a:r>
              <a:rPr dirty="0" spc="-35">
                <a:solidFill>
                  <a:srgbClr val="137694"/>
                </a:solidFill>
              </a:rPr>
              <a:t>SPONSORIZZAZIONE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3151975"/>
            <a:ext cx="2201034" cy="122594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25" y="4442955"/>
            <a:ext cx="2194790" cy="12259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1861007"/>
            <a:ext cx="2201037" cy="12259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31300" y="1797449"/>
            <a:ext cx="4646930" cy="3439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La</a:t>
            </a:r>
            <a:r>
              <a:rPr dirty="0" sz="1400" spc="2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partecipazione</a:t>
            </a:r>
            <a:r>
              <a:rPr dirty="0" sz="1400" spc="2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dell’azienda</a:t>
            </a:r>
            <a:r>
              <a:rPr dirty="0" sz="1400" spc="2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in</a:t>
            </a:r>
            <a:r>
              <a:rPr dirty="0" sz="1400" spc="2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qualità</a:t>
            </a:r>
            <a:r>
              <a:rPr dirty="0" sz="1400" spc="2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di</a:t>
            </a:r>
            <a:r>
              <a:rPr dirty="0" sz="1400" spc="2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main</a:t>
            </a:r>
            <a:r>
              <a:rPr dirty="0" sz="1400" spc="2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57B82"/>
                </a:solidFill>
                <a:latin typeface="Arial"/>
                <a:cs typeface="Arial"/>
              </a:rPr>
              <a:t>partner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della manifestazione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garantisce: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241300" marR="51244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Menzione</a:t>
            </a:r>
            <a:r>
              <a:rPr dirty="0" sz="1400" spc="8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dell’azienda</a:t>
            </a:r>
            <a:r>
              <a:rPr dirty="0" sz="1400" spc="8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come</a:t>
            </a:r>
            <a:r>
              <a:rPr dirty="0" sz="1400" spc="9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“Main</a:t>
            </a:r>
            <a:r>
              <a:rPr dirty="0" sz="1400" spc="8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Partner”</a:t>
            </a:r>
            <a:r>
              <a:rPr dirty="0" sz="1400" spc="9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2"/>
                </a:solidFill>
                <a:latin typeface="Arial MT"/>
                <a:cs typeface="Arial MT"/>
              </a:rPr>
              <a:t>del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Festival</a:t>
            </a:r>
            <a:endParaRPr sz="1400">
              <a:latin typeface="Arial MT"/>
              <a:cs typeface="Arial MT"/>
            </a:endParaRPr>
          </a:p>
          <a:p>
            <a:pPr marL="241300" marR="13652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Pubblicazione</a:t>
            </a:r>
            <a:r>
              <a:rPr dirty="0" sz="1400" spc="4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del</a:t>
            </a:r>
            <a:r>
              <a:rPr dirty="0" sz="1400" spc="4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logo</a:t>
            </a:r>
            <a:r>
              <a:rPr dirty="0" sz="1400" spc="4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come</a:t>
            </a:r>
            <a:r>
              <a:rPr dirty="0" sz="1400" spc="5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“Main</a:t>
            </a:r>
            <a:r>
              <a:rPr dirty="0" sz="1400" spc="4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Partner”</a:t>
            </a:r>
            <a:r>
              <a:rPr dirty="0" sz="1400" spc="4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2"/>
                </a:solidFill>
                <a:latin typeface="Arial MT"/>
                <a:cs typeface="Arial MT"/>
              </a:rPr>
              <a:t>in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posizione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di</a:t>
            </a:r>
            <a:r>
              <a:rPr dirty="0" sz="1400" spc="4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rilievo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in</a:t>
            </a:r>
            <a:r>
              <a:rPr dirty="0" sz="1400" spc="4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tutti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i</a:t>
            </a:r>
            <a:r>
              <a:rPr dirty="0" sz="1400" spc="4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materiali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di</a:t>
            </a:r>
            <a:r>
              <a:rPr dirty="0" sz="1400" spc="4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comunicazione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della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manifestazione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(programma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cartaceo,</a:t>
            </a:r>
            <a:r>
              <a:rPr dirty="0" sz="1400" spc="3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sito</a:t>
            </a:r>
            <a:r>
              <a:rPr dirty="0" sz="1400" spc="4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757B82"/>
                </a:solidFill>
                <a:latin typeface="Arial MT"/>
                <a:cs typeface="Arial MT"/>
              </a:rPr>
              <a:t>web,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newsletter,</a:t>
            </a:r>
            <a:r>
              <a:rPr dirty="0" sz="1400" spc="7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comunicati</a:t>
            </a:r>
            <a:r>
              <a:rPr dirty="0" sz="1400" spc="7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stampa,</a:t>
            </a:r>
            <a:r>
              <a:rPr dirty="0" sz="1400" spc="7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video,</a:t>
            </a:r>
            <a:r>
              <a:rPr dirty="0" sz="1400" spc="7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757B82"/>
                </a:solidFill>
                <a:latin typeface="Arial MT"/>
                <a:cs typeface="Arial MT"/>
              </a:rPr>
              <a:t>etc)</a:t>
            </a:r>
            <a:endParaRPr sz="1400">
              <a:latin typeface="Arial MT"/>
              <a:cs typeface="Arial MT"/>
            </a:endParaRPr>
          </a:p>
          <a:p>
            <a:pPr marL="241300" marR="5080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Invito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intervenire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a</a:t>
            </a:r>
            <a:r>
              <a:rPr dirty="0" sz="1400" spc="1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tutti</a:t>
            </a:r>
            <a:r>
              <a:rPr dirty="0" sz="1400" spc="1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gli</a:t>
            </a:r>
            <a:r>
              <a:rPr dirty="0" sz="1400" spc="1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eventi</a:t>
            </a:r>
            <a:r>
              <a:rPr dirty="0" sz="1400" spc="1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ufficiali</a:t>
            </a:r>
            <a:r>
              <a:rPr dirty="0" sz="1400" spc="1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della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manifestazione:</a:t>
            </a:r>
            <a:r>
              <a:rPr dirty="0" sz="1400" spc="-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eventuale</a:t>
            </a:r>
            <a:r>
              <a:rPr dirty="0" sz="1400" spc="-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conferenza stampa,</a:t>
            </a:r>
            <a:r>
              <a:rPr dirty="0" sz="1400" spc="-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apertura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dell’evento</a:t>
            </a:r>
            <a:r>
              <a:rPr dirty="0" sz="1400" spc="2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digitale</a:t>
            </a:r>
            <a:r>
              <a:rPr dirty="0" sz="1400" spc="3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e</a:t>
            </a:r>
            <a:r>
              <a:rPr dirty="0" sz="1400" spc="2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altri</a:t>
            </a:r>
            <a:r>
              <a:rPr dirty="0" sz="1400" spc="3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eventi</a:t>
            </a:r>
            <a:r>
              <a:rPr dirty="0" sz="1400" spc="2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speciali</a:t>
            </a:r>
            <a:r>
              <a:rPr dirty="0" sz="1400" spc="3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se</a:t>
            </a:r>
            <a:r>
              <a:rPr dirty="0" sz="1400" spc="2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previsti</a:t>
            </a:r>
            <a:endParaRPr sz="1400">
              <a:latin typeface="Arial MT"/>
              <a:cs typeface="Arial MT"/>
            </a:endParaRPr>
          </a:p>
          <a:p>
            <a:pPr marL="241300" marR="358140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Possibilità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aprire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3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sedi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desiderate</a:t>
            </a:r>
            <a:r>
              <a:rPr dirty="0" sz="1400" spc="5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2"/>
                </a:solidFill>
                <a:latin typeface="Arial MT"/>
                <a:cs typeface="Arial MT"/>
              </a:rPr>
              <a:t>come</a:t>
            </a:r>
            <a:r>
              <a:rPr dirty="0" sz="1400" spc="1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400" spc="-20">
                <a:solidFill>
                  <a:srgbClr val="757B82"/>
                </a:solidFill>
                <a:latin typeface="Arial MT"/>
                <a:cs typeface="Arial MT"/>
              </a:rPr>
              <a:t>Open </a:t>
            </a:r>
            <a:r>
              <a:rPr dirty="0" sz="1400" spc="-10">
                <a:solidFill>
                  <a:srgbClr val="757B82"/>
                </a:solidFill>
                <a:latin typeface="Arial MT"/>
                <a:cs typeface="Arial MT"/>
              </a:rPr>
              <a:t>Factory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La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quota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di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partecipazione</a:t>
            </a:r>
            <a:r>
              <a:rPr dirty="0" sz="1400" spc="15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è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di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40.000</a:t>
            </a:r>
            <a:r>
              <a:rPr dirty="0" sz="1400" spc="15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euro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57B82"/>
                </a:solidFill>
                <a:latin typeface="Arial"/>
                <a:cs typeface="Arial"/>
              </a:rPr>
              <a:t>+</a:t>
            </a:r>
            <a:r>
              <a:rPr dirty="0" sz="1400" spc="10" b="1">
                <a:solidFill>
                  <a:srgbClr val="757B82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757B82"/>
                </a:solidFill>
                <a:latin typeface="Arial"/>
                <a:cs typeface="Arial"/>
              </a:rPr>
              <a:t>IVA.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61007"/>
            <a:ext cx="2201037" cy="12259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3151975"/>
            <a:ext cx="2201037" cy="122594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4442955"/>
            <a:ext cx="2201037" cy="122594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44168" y="777051"/>
            <a:ext cx="189293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37694"/>
                </a:solidFill>
              </a:rPr>
              <a:t>MAIN </a:t>
            </a:r>
            <a:r>
              <a:rPr dirty="0" spc="-60">
                <a:solidFill>
                  <a:srgbClr val="137694"/>
                </a:solidFill>
              </a:rPr>
              <a:t>PARTNER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La</a:t>
            </a:r>
            <a:r>
              <a:rPr dirty="0" spc="160"/>
              <a:t> </a:t>
            </a:r>
            <a:r>
              <a:rPr dirty="0"/>
              <a:t>partecipazione</a:t>
            </a:r>
            <a:r>
              <a:rPr dirty="0" spc="165"/>
              <a:t> </a:t>
            </a:r>
            <a:r>
              <a:rPr dirty="0"/>
              <a:t>dell’azienda</a:t>
            </a:r>
            <a:r>
              <a:rPr dirty="0" spc="165"/>
              <a:t> </a:t>
            </a:r>
            <a:r>
              <a:rPr dirty="0"/>
              <a:t>in</a:t>
            </a:r>
            <a:r>
              <a:rPr dirty="0" spc="165"/>
              <a:t> </a:t>
            </a:r>
            <a:r>
              <a:rPr dirty="0"/>
              <a:t>qualità</a:t>
            </a:r>
            <a:r>
              <a:rPr dirty="0" spc="165"/>
              <a:t> </a:t>
            </a:r>
            <a:r>
              <a:rPr dirty="0"/>
              <a:t>di</a:t>
            </a:r>
            <a:r>
              <a:rPr dirty="0" spc="165"/>
              <a:t> </a:t>
            </a:r>
            <a:r>
              <a:rPr dirty="0" b="1">
                <a:latin typeface="Arial"/>
                <a:cs typeface="Arial"/>
              </a:rPr>
              <a:t>sponsor</a:t>
            </a:r>
            <a:r>
              <a:rPr dirty="0" spc="170" b="1">
                <a:latin typeface="Arial"/>
                <a:cs typeface="Arial"/>
              </a:rPr>
              <a:t> </a:t>
            </a:r>
            <a:r>
              <a:rPr dirty="0" spc="-10"/>
              <a:t>della </a:t>
            </a:r>
            <a:r>
              <a:rPr dirty="0"/>
              <a:t>manifestazione </a:t>
            </a:r>
            <a:r>
              <a:rPr dirty="0" spc="-10"/>
              <a:t>garantisce: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Menzione</a:t>
            </a:r>
            <a:r>
              <a:rPr dirty="0" spc="10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dell’azienda</a:t>
            </a:r>
            <a:r>
              <a:rPr dirty="0" spc="10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/>
              <a:t>come</a:t>
            </a:r>
            <a:r>
              <a:rPr dirty="0" spc="105"/>
              <a:t> </a:t>
            </a:r>
            <a:r>
              <a:rPr dirty="0"/>
              <a:t>“Sponsor”</a:t>
            </a:r>
            <a:r>
              <a:rPr dirty="0" spc="105"/>
              <a:t> </a:t>
            </a:r>
            <a:r>
              <a:rPr dirty="0"/>
              <a:t>del</a:t>
            </a:r>
            <a:r>
              <a:rPr dirty="0" spc="105"/>
              <a:t> </a:t>
            </a:r>
            <a:r>
              <a:rPr dirty="0" spc="-10"/>
              <a:t>Festival</a:t>
            </a:r>
          </a:p>
          <a:p>
            <a:pPr marL="241300" marR="58356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Pubblicazione</a:t>
            </a:r>
            <a:r>
              <a:rPr dirty="0" spc="5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del</a:t>
            </a:r>
            <a:r>
              <a:rPr dirty="0" spc="6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logo</a:t>
            </a:r>
            <a:r>
              <a:rPr dirty="0" spc="5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/>
              <a:t>come</a:t>
            </a:r>
            <a:r>
              <a:rPr dirty="0" spc="60"/>
              <a:t> </a:t>
            </a:r>
            <a:r>
              <a:rPr dirty="0"/>
              <a:t>“Sponsor”</a:t>
            </a:r>
            <a:r>
              <a:rPr dirty="0" spc="55"/>
              <a:t> </a:t>
            </a:r>
            <a:r>
              <a:rPr dirty="0"/>
              <a:t>in</a:t>
            </a:r>
            <a:r>
              <a:rPr dirty="0" spc="60"/>
              <a:t> </a:t>
            </a:r>
            <a:r>
              <a:rPr dirty="0" spc="-10"/>
              <a:t>tutti</a:t>
            </a:r>
            <a:r>
              <a:rPr dirty="0" spc="500"/>
              <a:t> </a:t>
            </a:r>
            <a:r>
              <a:rPr dirty="0"/>
              <a:t>i</a:t>
            </a:r>
            <a:r>
              <a:rPr dirty="0" spc="25"/>
              <a:t> </a:t>
            </a:r>
            <a:r>
              <a:rPr dirty="0"/>
              <a:t>materiali</a:t>
            </a:r>
            <a:r>
              <a:rPr dirty="0" spc="25"/>
              <a:t> </a:t>
            </a:r>
            <a:r>
              <a:rPr dirty="0"/>
              <a:t>di</a:t>
            </a:r>
            <a:r>
              <a:rPr dirty="0" spc="30"/>
              <a:t> </a:t>
            </a:r>
            <a:r>
              <a:rPr dirty="0"/>
              <a:t>comunicazione</a:t>
            </a:r>
            <a:r>
              <a:rPr dirty="0" spc="25"/>
              <a:t> </a:t>
            </a:r>
            <a:r>
              <a:rPr dirty="0"/>
              <a:t>della</a:t>
            </a:r>
            <a:r>
              <a:rPr dirty="0" spc="25"/>
              <a:t> </a:t>
            </a:r>
            <a:r>
              <a:rPr dirty="0" spc="-10"/>
              <a:t>manifestazione</a:t>
            </a:r>
          </a:p>
          <a:p>
            <a:pPr marL="241300" marR="83185">
              <a:lnSpc>
                <a:spcPct val="100000"/>
              </a:lnSpc>
            </a:pPr>
            <a:r>
              <a:rPr dirty="0"/>
              <a:t>(programma</a:t>
            </a:r>
            <a:r>
              <a:rPr dirty="0" spc="60"/>
              <a:t> </a:t>
            </a:r>
            <a:r>
              <a:rPr dirty="0"/>
              <a:t>cartaceo,</a:t>
            </a:r>
            <a:r>
              <a:rPr dirty="0" spc="60"/>
              <a:t> </a:t>
            </a:r>
            <a:r>
              <a:rPr dirty="0"/>
              <a:t>sito</a:t>
            </a:r>
            <a:r>
              <a:rPr dirty="0" spc="60"/>
              <a:t> </a:t>
            </a:r>
            <a:r>
              <a:rPr dirty="0"/>
              <a:t>web,</a:t>
            </a:r>
            <a:r>
              <a:rPr dirty="0" spc="65"/>
              <a:t> </a:t>
            </a:r>
            <a:r>
              <a:rPr dirty="0"/>
              <a:t>newsletter,</a:t>
            </a:r>
            <a:r>
              <a:rPr dirty="0" spc="60"/>
              <a:t> </a:t>
            </a:r>
            <a:r>
              <a:rPr dirty="0" spc="-10"/>
              <a:t>comunicati </a:t>
            </a:r>
            <a:r>
              <a:rPr dirty="0"/>
              <a:t>stampa,</a:t>
            </a:r>
            <a:r>
              <a:rPr dirty="0" spc="40"/>
              <a:t> </a:t>
            </a:r>
            <a:r>
              <a:rPr dirty="0"/>
              <a:t>video,</a:t>
            </a:r>
            <a:r>
              <a:rPr dirty="0" spc="45"/>
              <a:t> </a:t>
            </a:r>
            <a:r>
              <a:rPr dirty="0" spc="-20"/>
              <a:t>etc)</a:t>
            </a:r>
          </a:p>
          <a:p>
            <a:pPr marL="241300" marR="14668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pc="-10" b="1">
                <a:solidFill>
                  <a:srgbClr val="137694"/>
                </a:solidFill>
                <a:latin typeface="Arial"/>
                <a:cs typeface="Arial"/>
              </a:rPr>
              <a:t>Possibilità</a:t>
            </a:r>
            <a:r>
              <a:rPr dirty="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di</a:t>
            </a:r>
            <a:r>
              <a:rPr dirty="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aprire</a:t>
            </a:r>
            <a:r>
              <a:rPr dirty="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una</a:t>
            </a:r>
            <a:r>
              <a:rPr dirty="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sede</a:t>
            </a:r>
            <a:r>
              <a:rPr dirty="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/>
              <a:t>desiderata</a:t>
            </a:r>
            <a:r>
              <a:rPr dirty="0" spc="10"/>
              <a:t> </a:t>
            </a:r>
            <a:r>
              <a:rPr dirty="0"/>
              <a:t>come</a:t>
            </a:r>
            <a:r>
              <a:rPr dirty="0" spc="15"/>
              <a:t> </a:t>
            </a:r>
            <a:r>
              <a:rPr dirty="0" spc="-20"/>
              <a:t>Open </a:t>
            </a:r>
            <a:r>
              <a:rPr dirty="0" spc="-10"/>
              <a:t>Factory</a:t>
            </a:r>
          </a:p>
          <a:p>
            <a:pPr marL="241300" marR="13906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pc="-10" b="1">
                <a:solidFill>
                  <a:srgbClr val="137694"/>
                </a:solidFill>
                <a:latin typeface="Arial"/>
                <a:cs typeface="Arial"/>
              </a:rPr>
              <a:t>Possibilità</a:t>
            </a:r>
            <a:r>
              <a:rPr dirty="0" spc="-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di</a:t>
            </a:r>
            <a:r>
              <a:rPr dirty="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intervenire</a:t>
            </a:r>
            <a:r>
              <a:rPr dirty="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all’evento</a:t>
            </a:r>
            <a:r>
              <a:rPr dirty="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digitale</a:t>
            </a:r>
            <a:r>
              <a:rPr dirty="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di</a:t>
            </a:r>
            <a:r>
              <a:rPr dirty="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137694"/>
                </a:solidFill>
                <a:latin typeface="Arial"/>
                <a:cs typeface="Arial"/>
              </a:rPr>
              <a:t>Open </a:t>
            </a:r>
            <a:r>
              <a:rPr dirty="0" b="1">
                <a:solidFill>
                  <a:srgbClr val="137694"/>
                </a:solidFill>
                <a:latin typeface="Arial"/>
                <a:cs typeface="Arial"/>
              </a:rPr>
              <a:t>Factory</a:t>
            </a:r>
            <a:r>
              <a:rPr dirty="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dirty="0" spc="25"/>
              <a:t> </a:t>
            </a:r>
            <a:r>
              <a:rPr dirty="0"/>
              <a:t>posizione</a:t>
            </a:r>
            <a:r>
              <a:rPr dirty="0" spc="25"/>
              <a:t> </a:t>
            </a:r>
            <a:r>
              <a:rPr dirty="0"/>
              <a:t>di</a:t>
            </a:r>
            <a:r>
              <a:rPr dirty="0" spc="25"/>
              <a:t> </a:t>
            </a:r>
            <a:r>
              <a:rPr dirty="0"/>
              <a:t>rilievo</a:t>
            </a:r>
            <a:r>
              <a:rPr dirty="0" spc="25"/>
              <a:t> </a:t>
            </a:r>
            <a:r>
              <a:rPr dirty="0"/>
              <a:t>all’interno</a:t>
            </a:r>
            <a:r>
              <a:rPr dirty="0" spc="30"/>
              <a:t> </a:t>
            </a:r>
            <a:r>
              <a:rPr dirty="0"/>
              <a:t>del</a:t>
            </a:r>
            <a:r>
              <a:rPr dirty="0" spc="25"/>
              <a:t> </a:t>
            </a:r>
            <a:r>
              <a:rPr dirty="0" spc="-10"/>
              <a:t>palinsesto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</a:p>
          <a:p>
            <a:pPr marL="127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La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quota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di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partecipazione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è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di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25.000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euro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+</a:t>
            </a:r>
            <a:r>
              <a:rPr dirty="0" spc="10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IVA.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61007"/>
            <a:ext cx="2201049" cy="12259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3151975"/>
            <a:ext cx="2201037" cy="122594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4442955"/>
            <a:ext cx="2201037" cy="1225943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62225">
              <a:lnSpc>
                <a:spcPct val="100000"/>
              </a:lnSpc>
              <a:spcBef>
                <a:spcPts val="100"/>
              </a:spcBef>
            </a:pPr>
            <a:r>
              <a:rPr dirty="0" spc="-40">
                <a:solidFill>
                  <a:srgbClr val="137694"/>
                </a:solidFill>
              </a:rPr>
              <a:t>SPONSOR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7883" y="5689428"/>
            <a:ext cx="21564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solidFill>
                  <a:srgbClr val="FFFFFF"/>
                </a:solidFill>
              </a:rPr>
              <a:t>COMUNICAZIONE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19988" y="561089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9988" y="6094603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00609" y="1797451"/>
            <a:ext cx="3312160" cy="2372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sito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ufficiale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presenta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l’elenco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completo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tutte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aziende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partecipanti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suddiviso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provincia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7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per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settore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attività.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60325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ciascuna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è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dedicata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una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pagina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9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testo</a:t>
            </a:r>
            <a:r>
              <a:rPr dirty="0" sz="1400" spc="9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descrittivo,</a:t>
            </a:r>
            <a:r>
              <a:rPr dirty="0" sz="1400" spc="9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programma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attività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23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24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novembre,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registrazioni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online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informazioni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pratiche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raggiungere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sede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della visita.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19999" y="1818096"/>
            <a:ext cx="3577590" cy="3604260"/>
            <a:chOff x="719999" y="1818096"/>
            <a:chExt cx="3577590" cy="36042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1897" y="1818096"/>
              <a:ext cx="2415412" cy="20937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4087" y="4042804"/>
              <a:ext cx="683222" cy="13791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2397" y="4202474"/>
              <a:ext cx="594004" cy="9887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993" y="1911598"/>
              <a:ext cx="2218055" cy="125729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9993" y="2912402"/>
              <a:ext cx="2218055" cy="2565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171" y="3156712"/>
              <a:ext cx="2205774" cy="126466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10171" y="3156712"/>
              <a:ext cx="2235200" cy="1264920"/>
            </a:xfrm>
            <a:custGeom>
              <a:avLst/>
              <a:gdLst/>
              <a:ahLst/>
              <a:cxnLst/>
              <a:rect l="l" t="t" r="r" b="b"/>
              <a:pathLst>
                <a:path w="2235200" h="1264920">
                  <a:moveTo>
                    <a:pt x="0" y="1264666"/>
                  </a:moveTo>
                  <a:lnTo>
                    <a:pt x="2235073" y="1264666"/>
                  </a:lnTo>
                  <a:lnTo>
                    <a:pt x="2235073" y="0"/>
                  </a:lnTo>
                  <a:lnTo>
                    <a:pt x="0" y="0"/>
                  </a:lnTo>
                  <a:lnTo>
                    <a:pt x="0" y="1264666"/>
                  </a:lnTo>
                  <a:close/>
                </a:path>
              </a:pathLst>
            </a:custGeom>
            <a:ln w="4889">
              <a:solidFill>
                <a:srgbClr val="757B8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999" y="3062746"/>
              <a:ext cx="2415412" cy="209374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0978" y="3159658"/>
              <a:ext cx="2212644" cy="12572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9199" y="4042804"/>
              <a:ext cx="683222" cy="13791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6164" y="4202468"/>
              <a:ext cx="597234" cy="106074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20962" y="4202023"/>
              <a:ext cx="597237" cy="106072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5144299" y="5091301"/>
            <a:ext cx="241363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 i="1">
                <a:solidFill>
                  <a:srgbClr val="757B83"/>
                </a:solidFill>
                <a:latin typeface="Arial"/>
                <a:cs typeface="Arial"/>
              </a:rPr>
              <a:t>Nelle</a:t>
            </a:r>
            <a:r>
              <a:rPr dirty="0" sz="1100" spc="-1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immagini</a:t>
            </a:r>
            <a:r>
              <a:rPr dirty="0" sz="1100" spc="-1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il</a:t>
            </a:r>
            <a:r>
              <a:rPr dirty="0" sz="1100" spc="-1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sito</a:t>
            </a:r>
            <a:r>
              <a:rPr dirty="0" sz="1100" spc="-1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e</a:t>
            </a:r>
            <a:r>
              <a:rPr dirty="0" sz="1100" spc="-1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le</a:t>
            </a:r>
            <a:r>
              <a:rPr dirty="0" sz="1100" spc="-10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pagine</a:t>
            </a:r>
            <a:r>
              <a:rPr dirty="0" sz="1100" spc="-1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757B83"/>
                </a:solidFill>
                <a:latin typeface="Arial"/>
                <a:cs typeface="Arial"/>
              </a:rPr>
              <a:t>social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di</a:t>
            </a:r>
            <a:r>
              <a:rPr dirty="0" sz="1100" spc="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Open</a:t>
            </a:r>
            <a:r>
              <a:rPr dirty="0" sz="1100" spc="10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757B83"/>
                </a:solidFill>
                <a:latin typeface="Arial"/>
                <a:cs typeface="Arial"/>
              </a:rPr>
              <a:t>Factory</a:t>
            </a:r>
            <a:r>
              <a:rPr dirty="0" sz="1100" spc="10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100" spc="-20" i="1">
                <a:solidFill>
                  <a:srgbClr val="757B83"/>
                </a:solidFill>
                <a:latin typeface="Arial"/>
                <a:cs typeface="Arial"/>
              </a:rPr>
              <a:t>2023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71236" y="777051"/>
            <a:ext cx="336550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7630" algn="l"/>
              </a:tabLst>
            </a:pPr>
            <a:r>
              <a:rPr dirty="0" spc="-20"/>
              <a:t>SITO</a:t>
            </a:r>
            <a:r>
              <a:rPr dirty="0" spc="-110"/>
              <a:t> </a:t>
            </a:r>
            <a:r>
              <a:rPr dirty="0" spc="-25"/>
              <a:t>WEB</a:t>
            </a:r>
            <a:r>
              <a:rPr dirty="0"/>
              <a:t>	E</a:t>
            </a:r>
            <a:r>
              <a:rPr dirty="0" spc="-114"/>
              <a:t> </a:t>
            </a:r>
            <a:r>
              <a:rPr dirty="0" spc="-20"/>
              <a:t>SOCIAL</a:t>
            </a:r>
            <a:r>
              <a:rPr dirty="0" spc="-110"/>
              <a:t> </a:t>
            </a:r>
            <a:r>
              <a:rPr dirty="0" spc="-10"/>
              <a:t>MEDIA</a:t>
            </a:r>
          </a:p>
        </p:txBody>
      </p:sp>
      <p:sp>
        <p:nvSpPr>
          <p:cNvPr id="19" name="object 19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6813" y="5689428"/>
            <a:ext cx="166751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IL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 spc="-60">
                <a:solidFill>
                  <a:srgbClr val="FFFFFF"/>
                </a:solidFill>
              </a:rPr>
              <a:t>PROGETTO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19988" y="561089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9988" y="6094603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78279" y="1806450"/>
            <a:ext cx="2507615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223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occasione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Factory,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relazioni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stampa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articoleranno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attraverso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l’attività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ufficio</a:t>
            </a:r>
            <a:r>
              <a:rPr dirty="0" sz="1400" spc="4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stampa</a:t>
            </a:r>
            <a:r>
              <a:rPr dirty="0" sz="1400" spc="5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campagna</a:t>
            </a:r>
            <a:r>
              <a:rPr dirty="0" sz="1400" spc="1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87895"/>
                </a:solidFill>
                <a:latin typeface="Arial"/>
                <a:cs typeface="Arial"/>
              </a:rPr>
              <a:t>pubblicitaria</a:t>
            </a:r>
            <a:r>
              <a:rPr dirty="0" sz="1400" spc="1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livello</a:t>
            </a:r>
            <a:r>
              <a:rPr dirty="0" sz="1400" spc="-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regionale</a:t>
            </a:r>
            <a:r>
              <a:rPr dirty="0" sz="1400" spc="-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-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nazionale.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877" y="4844821"/>
            <a:ext cx="4206449" cy="127518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19222" y="1901406"/>
            <a:ext cx="2110104" cy="2813469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32341" y="777051"/>
            <a:ext cx="210439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UFFICIO</a:t>
            </a:r>
            <a:r>
              <a:rPr dirty="0" spc="-75"/>
              <a:t> </a:t>
            </a:r>
            <a:r>
              <a:rPr dirty="0" spc="-10"/>
              <a:t>STAMPA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883" y="1901406"/>
            <a:ext cx="1952078" cy="134287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2883" y="3372002"/>
            <a:ext cx="1952066" cy="13428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78279" y="1783783"/>
            <a:ext cx="2626995" cy="279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Su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richiesta,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incluso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nel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pacchetto</a:t>
            </a:r>
            <a:r>
              <a:rPr dirty="0" sz="1400" spc="1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1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partecipazione,</a:t>
            </a:r>
            <a:r>
              <a:rPr dirty="0" sz="1400" spc="1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ciascuna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verrà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fornito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infokit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personalizzato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logo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dell’azienda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che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comprende</a:t>
            </a:r>
            <a:r>
              <a:rPr dirty="0" sz="1400" spc="9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manifesti,</a:t>
            </a:r>
            <a:r>
              <a:rPr dirty="0" sz="1400" spc="10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bandiere,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inviti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elettronici,</a:t>
            </a:r>
            <a:r>
              <a:rPr dirty="0" sz="1400" spc="6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cover</a:t>
            </a:r>
            <a:r>
              <a:rPr dirty="0" sz="1400" spc="6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profilo,</a:t>
            </a:r>
            <a:r>
              <a:rPr dirty="0" sz="1400" spc="50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l’obiettivo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favorire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la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partecipazione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attiva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ciascuna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impresa alla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campagna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promozione,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segnalando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l’adesione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al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progetto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ai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propri contatti.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694154" y="1847329"/>
            <a:ext cx="956310" cy="956310"/>
            <a:chOff x="1694154" y="1847329"/>
            <a:chExt cx="956310" cy="9563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800" y="1858445"/>
              <a:ext cx="902911" cy="92367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697012" y="1850186"/>
              <a:ext cx="950594" cy="950594"/>
            </a:xfrm>
            <a:custGeom>
              <a:avLst/>
              <a:gdLst/>
              <a:ahLst/>
              <a:cxnLst/>
              <a:rect l="l" t="t" r="r" b="b"/>
              <a:pathLst>
                <a:path w="950594" h="950594">
                  <a:moveTo>
                    <a:pt x="0" y="950404"/>
                  </a:moveTo>
                  <a:lnTo>
                    <a:pt x="950404" y="950404"/>
                  </a:lnTo>
                  <a:lnTo>
                    <a:pt x="950404" y="0"/>
                  </a:lnTo>
                  <a:lnTo>
                    <a:pt x="0" y="0"/>
                  </a:lnTo>
                  <a:lnTo>
                    <a:pt x="0" y="950404"/>
                  </a:lnTo>
                  <a:close/>
                </a:path>
              </a:pathLst>
            </a:custGeom>
            <a:ln w="5715">
              <a:solidFill>
                <a:srgbClr val="1878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770978" y="3008490"/>
            <a:ext cx="1828800" cy="2585720"/>
            <a:chOff x="770978" y="3008490"/>
            <a:chExt cx="1828800" cy="2585720"/>
          </a:xfrm>
        </p:grpSpPr>
        <p:sp>
          <p:nvSpPr>
            <p:cNvPr id="7" name="object 7" descr=""/>
            <p:cNvSpPr/>
            <p:nvPr/>
          </p:nvSpPr>
          <p:spPr>
            <a:xfrm>
              <a:off x="770978" y="3008490"/>
              <a:ext cx="1828800" cy="2585720"/>
            </a:xfrm>
            <a:custGeom>
              <a:avLst/>
              <a:gdLst/>
              <a:ahLst/>
              <a:cxnLst/>
              <a:rect l="l" t="t" r="r" b="b"/>
              <a:pathLst>
                <a:path w="1828800" h="2585720">
                  <a:moveTo>
                    <a:pt x="1828330" y="0"/>
                  </a:moveTo>
                  <a:lnTo>
                    <a:pt x="0" y="0"/>
                  </a:lnTo>
                  <a:lnTo>
                    <a:pt x="0" y="2585516"/>
                  </a:lnTo>
                  <a:lnTo>
                    <a:pt x="1828330" y="2585516"/>
                  </a:lnTo>
                  <a:lnTo>
                    <a:pt x="182833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06614" y="3301111"/>
              <a:ext cx="1356360" cy="2033905"/>
            </a:xfrm>
            <a:custGeom>
              <a:avLst/>
              <a:gdLst/>
              <a:ahLst/>
              <a:cxnLst/>
              <a:rect l="l" t="t" r="r" b="b"/>
              <a:pathLst>
                <a:path w="1356360" h="2033904">
                  <a:moveTo>
                    <a:pt x="1355750" y="0"/>
                  </a:moveTo>
                  <a:lnTo>
                    <a:pt x="0" y="0"/>
                  </a:lnTo>
                  <a:lnTo>
                    <a:pt x="0" y="2033409"/>
                  </a:lnTo>
                  <a:lnTo>
                    <a:pt x="1355750" y="2033409"/>
                  </a:lnTo>
                  <a:lnTo>
                    <a:pt x="1355750" y="0"/>
                  </a:lnTo>
                  <a:close/>
                </a:path>
              </a:pathLst>
            </a:custGeom>
            <a:solidFill>
              <a:srgbClr val="137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6055" y="4453699"/>
              <a:ext cx="1156970" cy="743585"/>
            </a:xfrm>
            <a:custGeom>
              <a:avLst/>
              <a:gdLst/>
              <a:ahLst/>
              <a:cxnLst/>
              <a:rect l="l" t="t" r="r" b="b"/>
              <a:pathLst>
                <a:path w="1156970" h="743585">
                  <a:moveTo>
                    <a:pt x="1156881" y="736904"/>
                  </a:moveTo>
                  <a:lnTo>
                    <a:pt x="0" y="736904"/>
                  </a:lnTo>
                  <a:lnTo>
                    <a:pt x="0" y="743445"/>
                  </a:lnTo>
                  <a:lnTo>
                    <a:pt x="1156881" y="743445"/>
                  </a:lnTo>
                  <a:lnTo>
                    <a:pt x="1156881" y="736904"/>
                  </a:lnTo>
                  <a:close/>
                </a:path>
                <a:path w="1156970" h="743585">
                  <a:moveTo>
                    <a:pt x="1156881" y="406476"/>
                  </a:moveTo>
                  <a:lnTo>
                    <a:pt x="0" y="406476"/>
                  </a:lnTo>
                  <a:lnTo>
                    <a:pt x="0" y="413016"/>
                  </a:lnTo>
                  <a:lnTo>
                    <a:pt x="1156881" y="413016"/>
                  </a:lnTo>
                  <a:lnTo>
                    <a:pt x="1156881" y="406476"/>
                  </a:lnTo>
                  <a:close/>
                </a:path>
                <a:path w="1156970" h="743585">
                  <a:moveTo>
                    <a:pt x="1156881" y="0"/>
                  </a:moveTo>
                  <a:lnTo>
                    <a:pt x="0" y="0"/>
                  </a:lnTo>
                  <a:lnTo>
                    <a:pt x="0" y="6540"/>
                  </a:lnTo>
                  <a:lnTo>
                    <a:pt x="1156881" y="6540"/>
                  </a:lnTo>
                  <a:lnTo>
                    <a:pt x="11568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006614" y="3301110"/>
            <a:ext cx="1356360" cy="2033905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0"/>
              </a:spcBef>
            </a:pPr>
            <a:endParaRPr sz="135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dirty="0" sz="1350" spc="-10">
                <a:solidFill>
                  <a:srgbClr val="FFFFFF"/>
                </a:solidFill>
                <a:latin typeface="Arial MT"/>
                <a:cs typeface="Arial MT"/>
              </a:rPr>
              <a:t>openfactory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350">
              <a:latin typeface="Arial MT"/>
              <a:cs typeface="Arial MT"/>
            </a:endParaRPr>
          </a:p>
          <a:p>
            <a:pPr marL="101600">
              <a:lnSpc>
                <a:spcPct val="100000"/>
              </a:lnSpc>
              <a:spcBef>
                <a:spcPts val="5"/>
              </a:spcBef>
            </a:pPr>
            <a:r>
              <a:rPr dirty="0" sz="600" spc="10">
                <a:solidFill>
                  <a:srgbClr val="FFFFFF"/>
                </a:solidFill>
                <a:latin typeface="Arial MT"/>
                <a:cs typeface="Arial MT"/>
              </a:rPr>
              <a:t>Domenica</a:t>
            </a:r>
            <a:r>
              <a:rPr dirty="0" sz="6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1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r>
              <a:rPr dirty="0" sz="600" spc="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10">
                <a:solidFill>
                  <a:srgbClr val="FFFFFF"/>
                </a:solidFill>
                <a:latin typeface="Arial MT"/>
                <a:cs typeface="Arial MT"/>
              </a:rPr>
              <a:t>novembre</a:t>
            </a:r>
            <a:r>
              <a:rPr dirty="0" sz="600" spc="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600" spc="-20">
                <a:solidFill>
                  <a:srgbClr val="FFFFFF"/>
                </a:solidFill>
                <a:latin typeface="Arial MT"/>
                <a:cs typeface="Arial MT"/>
              </a:rPr>
              <a:t>2021</a:t>
            </a:r>
            <a:endParaRPr sz="600">
              <a:latin typeface="Arial MT"/>
              <a:cs typeface="Arial MT"/>
            </a:endParaRPr>
          </a:p>
          <a:p>
            <a:pPr marL="106045">
              <a:lnSpc>
                <a:spcPct val="100000"/>
              </a:lnSpc>
              <a:spcBef>
                <a:spcPts val="495"/>
              </a:spcBef>
            </a:pP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Scopri</a:t>
            </a:r>
            <a:r>
              <a:rPr dirty="0" sz="600" spc="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6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dirty="0" sz="6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Arial"/>
                <a:cs typeface="Arial"/>
              </a:rPr>
              <a:t>su</a:t>
            </a:r>
            <a:endParaRPr sz="600">
              <a:latin typeface="Arial"/>
              <a:cs typeface="Arial"/>
            </a:endParaRPr>
          </a:p>
          <a:p>
            <a:pPr marL="106045" marR="449580">
              <a:lnSpc>
                <a:spcPts val="650"/>
              </a:lnSpc>
              <a:spcBef>
                <a:spcPts val="665"/>
              </a:spcBef>
            </a:pPr>
            <a:r>
              <a:rPr dirty="0" sz="60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www.open-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  <a:hlinkClick r:id="rId3"/>
              </a:rPr>
              <a:t>factory.it</a:t>
            </a:r>
            <a:r>
              <a:rPr dirty="0" sz="600" spc="5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Arial"/>
                <a:cs typeface="Arial"/>
              </a:rPr>
              <a:t>#openfactory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055" y="4916908"/>
            <a:ext cx="221030" cy="22103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70978" y="3008490"/>
            <a:ext cx="1828800" cy="2585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50">
              <a:latin typeface="Times New Roman"/>
              <a:cs typeface="Times New Roman"/>
            </a:endParaRPr>
          </a:p>
          <a:p>
            <a:pPr marL="235585">
              <a:lnSpc>
                <a:spcPct val="100000"/>
              </a:lnSpc>
              <a:tabLst>
                <a:tab pos="728980" algn="l"/>
                <a:tab pos="969644" algn="l"/>
              </a:tabLst>
            </a:pPr>
            <a:r>
              <a:rPr dirty="0" sz="150" spc="-10">
                <a:solidFill>
                  <a:srgbClr val="757B82"/>
                </a:solidFill>
                <a:latin typeface="Arial MT"/>
                <a:cs typeface="Arial MT"/>
              </a:rPr>
              <a:t>promosso</a:t>
            </a:r>
            <a:r>
              <a:rPr dirty="0" sz="150" spc="30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sz="150" spc="-35">
                <a:solidFill>
                  <a:srgbClr val="757B82"/>
                </a:solidFill>
                <a:latin typeface="Arial MT"/>
                <a:cs typeface="Arial MT"/>
              </a:rPr>
              <a:t>da</a:t>
            </a:r>
            <a:r>
              <a:rPr dirty="0" sz="150">
                <a:solidFill>
                  <a:srgbClr val="757B82"/>
                </a:solidFill>
                <a:latin typeface="Arial MT"/>
                <a:cs typeface="Arial MT"/>
              </a:rPr>
              <a:t>	</a:t>
            </a:r>
            <a:r>
              <a:rPr dirty="0" baseline="18518" sz="225" spc="-15">
                <a:solidFill>
                  <a:srgbClr val="757B82"/>
                </a:solidFill>
                <a:latin typeface="Arial MT"/>
                <a:cs typeface="Arial MT"/>
              </a:rPr>
              <a:t>curato</a:t>
            </a:r>
            <a:r>
              <a:rPr dirty="0" baseline="18518" sz="225" spc="44">
                <a:solidFill>
                  <a:srgbClr val="757B82"/>
                </a:solidFill>
                <a:latin typeface="Arial MT"/>
                <a:cs typeface="Arial MT"/>
              </a:rPr>
              <a:t> </a:t>
            </a:r>
            <a:r>
              <a:rPr dirty="0" baseline="18518" sz="225" spc="-37">
                <a:solidFill>
                  <a:srgbClr val="757B82"/>
                </a:solidFill>
                <a:latin typeface="Arial MT"/>
                <a:cs typeface="Arial MT"/>
              </a:rPr>
              <a:t>da</a:t>
            </a:r>
            <a:r>
              <a:rPr dirty="0" baseline="18518" sz="225">
                <a:solidFill>
                  <a:srgbClr val="757B82"/>
                </a:solidFill>
                <a:latin typeface="Arial MT"/>
                <a:cs typeface="Arial MT"/>
              </a:rPr>
              <a:t>	</a:t>
            </a:r>
            <a:r>
              <a:rPr dirty="0" baseline="18518" sz="225" spc="-15">
                <a:solidFill>
                  <a:srgbClr val="757B82"/>
                </a:solidFill>
                <a:latin typeface="Arial MT"/>
                <a:cs typeface="Arial MT"/>
              </a:rPr>
              <a:t>sponsor</a:t>
            </a:r>
            <a:endParaRPr baseline="18518" sz="225">
              <a:latin typeface="Arial MT"/>
              <a:cs typeface="Arial M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20001" y="2948940"/>
            <a:ext cx="1930400" cy="2688590"/>
            <a:chOff x="720001" y="2948940"/>
            <a:chExt cx="1930400" cy="268859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538" y="3194624"/>
              <a:ext cx="417640" cy="7097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0204" y="3199544"/>
              <a:ext cx="166367" cy="6113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0192" y="3192109"/>
              <a:ext cx="415960" cy="6843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150666" y="322139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340" y="0"/>
                  </a:moveTo>
                  <a:lnTo>
                    <a:pt x="2260" y="0"/>
                  </a:lnTo>
                  <a:lnTo>
                    <a:pt x="1790" y="114"/>
                  </a:lnTo>
                  <a:lnTo>
                    <a:pt x="1358" y="355"/>
                  </a:lnTo>
                  <a:lnTo>
                    <a:pt x="927" y="584"/>
                  </a:lnTo>
                  <a:lnTo>
                    <a:pt x="355" y="1358"/>
                  </a:lnTo>
                  <a:lnTo>
                    <a:pt x="114" y="1790"/>
                  </a:lnTo>
                  <a:lnTo>
                    <a:pt x="0" y="2247"/>
                  </a:lnTo>
                  <a:lnTo>
                    <a:pt x="0" y="3225"/>
                  </a:lnTo>
                  <a:lnTo>
                    <a:pt x="114" y="3810"/>
                  </a:lnTo>
                  <a:lnTo>
                    <a:pt x="355" y="4114"/>
                  </a:lnTo>
                  <a:lnTo>
                    <a:pt x="584" y="4546"/>
                  </a:lnTo>
                  <a:lnTo>
                    <a:pt x="901" y="4889"/>
                  </a:lnTo>
                  <a:lnTo>
                    <a:pt x="1790" y="5359"/>
                  </a:lnTo>
                  <a:lnTo>
                    <a:pt x="2260" y="5473"/>
                  </a:lnTo>
                  <a:lnTo>
                    <a:pt x="3340" y="5473"/>
                  </a:lnTo>
                  <a:lnTo>
                    <a:pt x="5130" y="4114"/>
                  </a:lnTo>
                  <a:lnTo>
                    <a:pt x="5359" y="3695"/>
                  </a:lnTo>
                  <a:lnTo>
                    <a:pt x="5486" y="3225"/>
                  </a:lnTo>
                  <a:lnTo>
                    <a:pt x="5486" y="2794"/>
                  </a:lnTo>
                  <a:lnTo>
                    <a:pt x="5448" y="2247"/>
                  </a:lnTo>
                  <a:lnTo>
                    <a:pt x="5245" y="1790"/>
                  </a:lnTo>
                  <a:lnTo>
                    <a:pt x="5130" y="1358"/>
                  </a:lnTo>
                  <a:lnTo>
                    <a:pt x="4902" y="927"/>
                  </a:lnTo>
                  <a:lnTo>
                    <a:pt x="4584" y="584"/>
                  </a:lnTo>
                  <a:lnTo>
                    <a:pt x="4241" y="355"/>
                  </a:lnTo>
                  <a:lnTo>
                    <a:pt x="3809" y="114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757B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5791" y="3475535"/>
              <a:ext cx="1157145" cy="17777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211069" y="3203105"/>
              <a:ext cx="151765" cy="48260"/>
            </a:xfrm>
            <a:custGeom>
              <a:avLst/>
              <a:gdLst/>
              <a:ahLst/>
              <a:cxnLst/>
              <a:rect l="l" t="t" r="r" b="b"/>
              <a:pathLst>
                <a:path w="151764" h="48260">
                  <a:moveTo>
                    <a:pt x="151295" y="0"/>
                  </a:moveTo>
                  <a:lnTo>
                    <a:pt x="0" y="0"/>
                  </a:lnTo>
                  <a:lnTo>
                    <a:pt x="0" y="48183"/>
                  </a:lnTo>
                  <a:lnTo>
                    <a:pt x="151295" y="48183"/>
                  </a:lnTo>
                  <a:lnTo>
                    <a:pt x="151295" y="0"/>
                  </a:lnTo>
                  <a:close/>
                </a:path>
              </a:pathLst>
            </a:custGeom>
            <a:solidFill>
              <a:srgbClr val="757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86317" y="3228149"/>
              <a:ext cx="74930" cy="20320"/>
            </a:xfrm>
            <a:custGeom>
              <a:avLst/>
              <a:gdLst/>
              <a:ahLst/>
              <a:cxnLst/>
              <a:rect l="l" t="t" r="r" b="b"/>
              <a:pathLst>
                <a:path w="74930" h="20319">
                  <a:moveTo>
                    <a:pt x="13817" y="17094"/>
                  </a:moveTo>
                  <a:lnTo>
                    <a:pt x="2794" y="17094"/>
                  </a:lnTo>
                  <a:lnTo>
                    <a:pt x="2794" y="1143"/>
                  </a:lnTo>
                  <a:lnTo>
                    <a:pt x="0" y="1143"/>
                  </a:lnTo>
                  <a:lnTo>
                    <a:pt x="0" y="19723"/>
                  </a:lnTo>
                  <a:lnTo>
                    <a:pt x="13817" y="19723"/>
                  </a:lnTo>
                  <a:lnTo>
                    <a:pt x="13817" y="17094"/>
                  </a:lnTo>
                  <a:close/>
                </a:path>
                <a:path w="74930" h="20319">
                  <a:moveTo>
                    <a:pt x="33782" y="19735"/>
                  </a:moveTo>
                  <a:lnTo>
                    <a:pt x="31737" y="15201"/>
                  </a:lnTo>
                  <a:lnTo>
                    <a:pt x="30556" y="12573"/>
                  </a:lnTo>
                  <a:lnTo>
                    <a:pt x="27724" y="6261"/>
                  </a:lnTo>
                  <a:lnTo>
                    <a:pt x="27622" y="6045"/>
                  </a:lnTo>
                  <a:lnTo>
                    <a:pt x="27622" y="12573"/>
                  </a:lnTo>
                  <a:lnTo>
                    <a:pt x="21983" y="12573"/>
                  </a:lnTo>
                  <a:lnTo>
                    <a:pt x="24866" y="6261"/>
                  </a:lnTo>
                  <a:lnTo>
                    <a:pt x="27622" y="12573"/>
                  </a:lnTo>
                  <a:lnTo>
                    <a:pt x="27622" y="6045"/>
                  </a:lnTo>
                  <a:lnTo>
                    <a:pt x="24917" y="0"/>
                  </a:lnTo>
                  <a:lnTo>
                    <a:pt x="15722" y="19735"/>
                  </a:lnTo>
                  <a:lnTo>
                    <a:pt x="18745" y="19735"/>
                  </a:lnTo>
                  <a:lnTo>
                    <a:pt x="20815" y="15201"/>
                  </a:lnTo>
                  <a:lnTo>
                    <a:pt x="28765" y="15201"/>
                  </a:lnTo>
                  <a:lnTo>
                    <a:pt x="30721" y="19735"/>
                  </a:lnTo>
                  <a:lnTo>
                    <a:pt x="33782" y="19735"/>
                  </a:lnTo>
                  <a:close/>
                </a:path>
                <a:path w="74930" h="20319">
                  <a:moveTo>
                    <a:pt x="52489" y="10071"/>
                  </a:moveTo>
                  <a:lnTo>
                    <a:pt x="44818" y="10071"/>
                  </a:lnTo>
                  <a:lnTo>
                    <a:pt x="44818" y="12700"/>
                  </a:lnTo>
                  <a:lnTo>
                    <a:pt x="49453" y="12700"/>
                  </a:lnTo>
                  <a:lnTo>
                    <a:pt x="49326" y="14008"/>
                  </a:lnTo>
                  <a:lnTo>
                    <a:pt x="48704" y="15125"/>
                  </a:lnTo>
                  <a:lnTo>
                    <a:pt x="46507" y="16992"/>
                  </a:lnTo>
                  <a:lnTo>
                    <a:pt x="45275" y="17449"/>
                  </a:lnTo>
                  <a:lnTo>
                    <a:pt x="42265" y="17449"/>
                  </a:lnTo>
                  <a:lnTo>
                    <a:pt x="40767" y="16827"/>
                  </a:lnTo>
                  <a:lnTo>
                    <a:pt x="37896" y="14249"/>
                  </a:lnTo>
                  <a:lnTo>
                    <a:pt x="37147" y="12547"/>
                  </a:lnTo>
                  <a:lnTo>
                    <a:pt x="37147" y="8458"/>
                  </a:lnTo>
                  <a:lnTo>
                    <a:pt x="37820" y="6794"/>
                  </a:lnTo>
                  <a:lnTo>
                    <a:pt x="40487" y="4102"/>
                  </a:lnTo>
                  <a:lnTo>
                    <a:pt x="42125" y="3429"/>
                  </a:lnTo>
                  <a:lnTo>
                    <a:pt x="46291" y="3429"/>
                  </a:lnTo>
                  <a:lnTo>
                    <a:pt x="48145" y="4445"/>
                  </a:lnTo>
                  <a:lnTo>
                    <a:pt x="49669" y="6477"/>
                  </a:lnTo>
                  <a:lnTo>
                    <a:pt x="51663" y="4559"/>
                  </a:lnTo>
                  <a:lnTo>
                    <a:pt x="45504" y="787"/>
                  </a:lnTo>
                  <a:lnTo>
                    <a:pt x="41338" y="787"/>
                  </a:lnTo>
                  <a:lnTo>
                    <a:pt x="39052" y="1739"/>
                  </a:lnTo>
                  <a:lnTo>
                    <a:pt x="35267" y="5499"/>
                  </a:lnTo>
                  <a:lnTo>
                    <a:pt x="34328" y="7785"/>
                  </a:lnTo>
                  <a:lnTo>
                    <a:pt x="34328" y="13119"/>
                  </a:lnTo>
                  <a:lnTo>
                    <a:pt x="35255" y="15379"/>
                  </a:lnTo>
                  <a:lnTo>
                    <a:pt x="38963" y="19151"/>
                  </a:lnTo>
                  <a:lnTo>
                    <a:pt x="41198" y="20078"/>
                  </a:lnTo>
                  <a:lnTo>
                    <a:pt x="46456" y="20078"/>
                  </a:lnTo>
                  <a:lnTo>
                    <a:pt x="52489" y="12077"/>
                  </a:lnTo>
                  <a:lnTo>
                    <a:pt x="52489" y="10071"/>
                  </a:lnTo>
                  <a:close/>
                </a:path>
                <a:path w="74930" h="20319">
                  <a:moveTo>
                    <a:pt x="74510" y="7747"/>
                  </a:moveTo>
                  <a:lnTo>
                    <a:pt x="73583" y="5524"/>
                  </a:lnTo>
                  <a:lnTo>
                    <a:pt x="71704" y="3644"/>
                  </a:lnTo>
                  <a:lnTo>
                    <a:pt x="71704" y="8432"/>
                  </a:lnTo>
                  <a:lnTo>
                    <a:pt x="71691" y="12446"/>
                  </a:lnTo>
                  <a:lnTo>
                    <a:pt x="71031" y="14058"/>
                  </a:lnTo>
                  <a:lnTo>
                    <a:pt x="69697" y="15430"/>
                  </a:lnTo>
                  <a:lnTo>
                    <a:pt x="68326" y="16789"/>
                  </a:lnTo>
                  <a:lnTo>
                    <a:pt x="66713" y="17449"/>
                  </a:lnTo>
                  <a:lnTo>
                    <a:pt x="62966" y="17449"/>
                  </a:lnTo>
                  <a:lnTo>
                    <a:pt x="61366" y="16776"/>
                  </a:lnTo>
                  <a:lnTo>
                    <a:pt x="58623" y="14135"/>
                  </a:lnTo>
                  <a:lnTo>
                    <a:pt x="57937" y="12446"/>
                  </a:lnTo>
                  <a:lnTo>
                    <a:pt x="57937" y="8432"/>
                  </a:lnTo>
                  <a:lnTo>
                    <a:pt x="58597" y="6781"/>
                  </a:lnTo>
                  <a:lnTo>
                    <a:pt x="61264" y="4102"/>
                  </a:lnTo>
                  <a:lnTo>
                    <a:pt x="62903" y="3429"/>
                  </a:lnTo>
                  <a:lnTo>
                    <a:pt x="66776" y="3429"/>
                  </a:lnTo>
                  <a:lnTo>
                    <a:pt x="68402" y="4102"/>
                  </a:lnTo>
                  <a:lnTo>
                    <a:pt x="71043" y="6794"/>
                  </a:lnTo>
                  <a:lnTo>
                    <a:pt x="71704" y="8432"/>
                  </a:lnTo>
                  <a:lnTo>
                    <a:pt x="71704" y="3644"/>
                  </a:lnTo>
                  <a:lnTo>
                    <a:pt x="71488" y="3429"/>
                  </a:lnTo>
                  <a:lnTo>
                    <a:pt x="69761" y="1727"/>
                  </a:lnTo>
                  <a:lnTo>
                    <a:pt x="67513" y="787"/>
                  </a:lnTo>
                  <a:lnTo>
                    <a:pt x="62191" y="787"/>
                  </a:lnTo>
                  <a:lnTo>
                    <a:pt x="59880" y="1739"/>
                  </a:lnTo>
                  <a:lnTo>
                    <a:pt x="56070" y="5486"/>
                  </a:lnTo>
                  <a:lnTo>
                    <a:pt x="55118" y="7747"/>
                  </a:lnTo>
                  <a:lnTo>
                    <a:pt x="55118" y="13335"/>
                  </a:lnTo>
                  <a:lnTo>
                    <a:pt x="56159" y="15748"/>
                  </a:lnTo>
                  <a:lnTo>
                    <a:pt x="60172" y="19253"/>
                  </a:lnTo>
                  <a:lnTo>
                    <a:pt x="62331" y="20078"/>
                  </a:lnTo>
                  <a:lnTo>
                    <a:pt x="67437" y="20078"/>
                  </a:lnTo>
                  <a:lnTo>
                    <a:pt x="69748" y="19151"/>
                  </a:lnTo>
                  <a:lnTo>
                    <a:pt x="71488" y="17449"/>
                  </a:lnTo>
                  <a:lnTo>
                    <a:pt x="73571" y="15417"/>
                  </a:lnTo>
                  <a:lnTo>
                    <a:pt x="74460" y="13335"/>
                  </a:lnTo>
                  <a:lnTo>
                    <a:pt x="74510" y="77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6055" y="3880586"/>
              <a:ext cx="1156881" cy="4215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22858" y="2951797"/>
              <a:ext cx="1924685" cy="2682875"/>
            </a:xfrm>
            <a:custGeom>
              <a:avLst/>
              <a:gdLst/>
              <a:ahLst/>
              <a:cxnLst/>
              <a:rect l="l" t="t" r="r" b="b"/>
              <a:pathLst>
                <a:path w="1924685" h="2682875">
                  <a:moveTo>
                    <a:pt x="0" y="2682252"/>
                  </a:moveTo>
                  <a:lnTo>
                    <a:pt x="1924558" y="2682252"/>
                  </a:lnTo>
                  <a:lnTo>
                    <a:pt x="1924558" y="0"/>
                  </a:lnTo>
                  <a:lnTo>
                    <a:pt x="0" y="0"/>
                  </a:lnTo>
                  <a:lnTo>
                    <a:pt x="0" y="2682252"/>
                  </a:lnTo>
                  <a:close/>
                </a:path>
              </a:pathLst>
            </a:custGeom>
            <a:ln w="5715">
              <a:solidFill>
                <a:srgbClr val="1878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2838856" y="1874304"/>
            <a:ext cx="2041525" cy="1438910"/>
            <a:chOff x="2838856" y="1874304"/>
            <a:chExt cx="2041525" cy="1438910"/>
          </a:xfrm>
        </p:grpSpPr>
        <p:sp>
          <p:nvSpPr>
            <p:cNvPr id="24" name="object 24" descr=""/>
            <p:cNvSpPr/>
            <p:nvPr/>
          </p:nvSpPr>
          <p:spPr>
            <a:xfrm>
              <a:off x="2838856" y="1874303"/>
              <a:ext cx="2041525" cy="1438910"/>
            </a:xfrm>
            <a:custGeom>
              <a:avLst/>
              <a:gdLst/>
              <a:ahLst/>
              <a:cxnLst/>
              <a:rect l="l" t="t" r="r" b="b"/>
              <a:pathLst>
                <a:path w="2041525" h="1438910">
                  <a:moveTo>
                    <a:pt x="2041194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1376680"/>
                  </a:lnTo>
                  <a:lnTo>
                    <a:pt x="0" y="1438910"/>
                  </a:lnTo>
                  <a:lnTo>
                    <a:pt x="2041194" y="1438910"/>
                  </a:lnTo>
                  <a:lnTo>
                    <a:pt x="2041194" y="1376680"/>
                  </a:lnTo>
                  <a:lnTo>
                    <a:pt x="60198" y="1376680"/>
                  </a:lnTo>
                  <a:lnTo>
                    <a:pt x="60198" y="68580"/>
                  </a:lnTo>
                  <a:lnTo>
                    <a:pt x="2041194" y="68580"/>
                  </a:lnTo>
                  <a:lnTo>
                    <a:pt x="2041194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9067" y="1942807"/>
              <a:ext cx="1980984" cy="1308074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3009905" y="2597287"/>
            <a:ext cx="727710" cy="895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400" spc="10">
                <a:solidFill>
                  <a:srgbClr val="FFFFFF"/>
                </a:solidFill>
                <a:latin typeface="Arial MT"/>
                <a:cs typeface="Arial MT"/>
              </a:rPr>
              <a:t>Domenica</a:t>
            </a:r>
            <a:r>
              <a:rPr dirty="0" sz="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00" spc="1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r>
              <a:rPr dirty="0" sz="4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00" spc="10">
                <a:solidFill>
                  <a:srgbClr val="FFFFFF"/>
                </a:solidFill>
                <a:latin typeface="Arial MT"/>
                <a:cs typeface="Arial MT"/>
              </a:rPr>
              <a:t>novembre</a:t>
            </a:r>
            <a:r>
              <a:rPr dirty="0" sz="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00" spc="-20">
                <a:solidFill>
                  <a:srgbClr val="FFFFFF"/>
                </a:solidFill>
                <a:latin typeface="Arial MT"/>
                <a:cs typeface="Arial MT"/>
              </a:rPr>
              <a:t>2021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65789" y="2351044"/>
            <a:ext cx="682625" cy="613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R="31115">
              <a:lnSpc>
                <a:spcPct val="100000"/>
              </a:lnSpc>
              <a:spcBef>
                <a:spcPts val="100"/>
              </a:spcBef>
            </a:pP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ha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il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piacere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di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invitarla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a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visitare</a:t>
            </a:r>
            <a:r>
              <a:rPr dirty="0" sz="250" spc="2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l’azienda</a:t>
            </a:r>
            <a:r>
              <a:rPr dirty="0" sz="250" spc="50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in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occasione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25" b="1">
                <a:solidFill>
                  <a:srgbClr val="187895"/>
                </a:solidFill>
                <a:latin typeface="Arial"/>
                <a:cs typeface="Arial"/>
              </a:rPr>
              <a:t>di</a:t>
            </a:r>
            <a:endParaRPr sz="250">
              <a:latin typeface="Arial"/>
              <a:cs typeface="Arial"/>
            </a:endParaRPr>
          </a:p>
          <a:p>
            <a:pPr>
              <a:lnSpc>
                <a:spcPts val="550"/>
              </a:lnSpc>
            </a:pPr>
            <a:r>
              <a:rPr dirty="0" sz="500" spc="-10">
                <a:solidFill>
                  <a:srgbClr val="187895"/>
                </a:solidFill>
                <a:latin typeface="Arial MT"/>
                <a:cs typeface="Arial MT"/>
              </a:rPr>
              <a:t>openfactory</a:t>
            </a:r>
            <a:endParaRPr sz="500">
              <a:latin typeface="Arial MT"/>
              <a:cs typeface="Arial MT"/>
            </a:endParaRPr>
          </a:p>
          <a:p>
            <a:pPr>
              <a:lnSpc>
                <a:spcPts val="295"/>
              </a:lnSpc>
              <a:spcBef>
                <a:spcPts val="520"/>
              </a:spcBef>
            </a:pP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domenica</a:t>
            </a:r>
            <a:r>
              <a:rPr dirty="0" sz="250" spc="15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28</a:t>
            </a:r>
            <a:r>
              <a:rPr dirty="0" sz="250" spc="15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novembre</a:t>
            </a:r>
            <a:r>
              <a:rPr dirty="0" sz="250" spc="15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 spc="-20">
                <a:solidFill>
                  <a:srgbClr val="137694"/>
                </a:solidFill>
                <a:latin typeface="Arial MT"/>
                <a:cs typeface="Arial MT"/>
              </a:rPr>
              <a:t>2021</a:t>
            </a:r>
            <a:endParaRPr sz="250">
              <a:latin typeface="Arial MT"/>
              <a:cs typeface="Arial MT"/>
            </a:endParaRPr>
          </a:p>
          <a:p>
            <a:pPr>
              <a:lnSpc>
                <a:spcPts val="295"/>
              </a:lnSpc>
            </a:pP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—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Via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dell’Artigianato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 spc="-10">
                <a:solidFill>
                  <a:srgbClr val="137694"/>
                </a:solidFill>
                <a:latin typeface="Arial MT"/>
                <a:cs typeface="Arial MT"/>
              </a:rPr>
              <a:t>II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21,</a:t>
            </a:r>
            <a:r>
              <a:rPr dirty="0" sz="250" spc="15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Villa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del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>
                <a:solidFill>
                  <a:srgbClr val="137694"/>
                </a:solidFill>
                <a:latin typeface="Arial MT"/>
                <a:cs typeface="Arial MT"/>
              </a:rPr>
              <a:t>Conte</a:t>
            </a:r>
            <a:r>
              <a:rPr dirty="0" sz="250" spc="10">
                <a:solidFill>
                  <a:srgbClr val="137694"/>
                </a:solidFill>
                <a:latin typeface="Arial MT"/>
                <a:cs typeface="Arial MT"/>
              </a:rPr>
              <a:t> </a:t>
            </a:r>
            <a:r>
              <a:rPr dirty="0" sz="250" spc="-20">
                <a:solidFill>
                  <a:srgbClr val="137694"/>
                </a:solidFill>
                <a:latin typeface="Arial MT"/>
                <a:cs typeface="Arial MT"/>
              </a:rPr>
              <a:t>(PD)</a:t>
            </a:r>
            <a:endParaRPr sz="250">
              <a:latin typeface="Arial MT"/>
              <a:cs typeface="Arial MT"/>
            </a:endParaRPr>
          </a:p>
          <a:p>
            <a:pPr algn="just" marR="69215">
              <a:lnSpc>
                <a:spcPct val="100000"/>
              </a:lnSpc>
              <a:spcBef>
                <a:spcPts val="285"/>
              </a:spcBef>
            </a:pP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Per</a:t>
            </a:r>
            <a:r>
              <a:rPr dirty="0" sz="25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visualizzare</a:t>
            </a:r>
            <a:r>
              <a:rPr dirty="0" sz="25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il</a:t>
            </a:r>
            <a:r>
              <a:rPr dirty="0" sz="25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programma</a:t>
            </a:r>
            <a:r>
              <a:rPr dirty="0" sz="250" spc="3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completo</a:t>
            </a:r>
            <a:r>
              <a:rPr dirty="0" sz="250" spc="50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del pomeriggio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e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partecipare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agli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eventi</a:t>
            </a:r>
            <a:r>
              <a:rPr dirty="0" sz="250" spc="50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 i="1">
                <a:solidFill>
                  <a:srgbClr val="187895"/>
                </a:solidFill>
                <a:latin typeface="Arial"/>
                <a:cs typeface="Arial"/>
              </a:rPr>
              <a:t>clicca</a:t>
            </a:r>
            <a:r>
              <a:rPr dirty="0" sz="250" spc="-10" b="1" i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25" b="1" i="1">
                <a:solidFill>
                  <a:srgbClr val="187895"/>
                </a:solidFill>
                <a:latin typeface="Arial"/>
                <a:cs typeface="Arial"/>
              </a:rPr>
              <a:t>qui</a:t>
            </a:r>
            <a:endParaRPr sz="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">
              <a:latin typeface="Arial"/>
              <a:cs typeface="Arial"/>
            </a:endParaRPr>
          </a:p>
          <a:p>
            <a:pPr algn="just" marR="360045">
              <a:lnSpc>
                <a:spcPct val="100000"/>
              </a:lnSpc>
            </a:pPr>
            <a:r>
              <a:rPr dirty="0" sz="250" b="1">
                <a:solidFill>
                  <a:srgbClr val="187895"/>
                </a:solidFill>
                <a:latin typeface="Arial"/>
                <a:cs typeface="Arial"/>
              </a:rPr>
              <a:t>Scopri Open</a:t>
            </a:r>
            <a:r>
              <a:rPr dirty="0" sz="250" spc="5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</a:rPr>
              <a:t>Factory</a:t>
            </a:r>
            <a:r>
              <a:rPr dirty="0" sz="250" spc="50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b="1">
                <a:solidFill>
                  <a:srgbClr val="187895"/>
                </a:solidFill>
                <a:latin typeface="Arial"/>
                <a:cs typeface="Arial"/>
                <a:hlinkClick r:id="rId3"/>
              </a:rPr>
              <a:t>www.open-</a:t>
            </a:r>
            <a:r>
              <a:rPr dirty="0" sz="250" spc="-10" b="1">
                <a:solidFill>
                  <a:srgbClr val="187895"/>
                </a:solidFill>
                <a:latin typeface="Arial"/>
                <a:cs typeface="Arial"/>
                <a:hlinkClick r:id="rId3"/>
              </a:rPr>
              <a:t>factory.it</a:t>
            </a:r>
            <a:r>
              <a:rPr dirty="0" sz="250" spc="500" b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250" spc="-10" b="1">
                <a:solidFill>
                  <a:srgbClr val="5C6771"/>
                </a:solidFill>
                <a:latin typeface="Arial"/>
                <a:cs typeface="Arial"/>
              </a:rPr>
              <a:t>#openfactory21</a:t>
            </a:r>
            <a:endParaRPr sz="25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03281" y="3027356"/>
            <a:ext cx="79375" cy="3937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00">
                <a:solidFill>
                  <a:srgbClr val="FFFFFF"/>
                </a:solidFill>
                <a:latin typeface="Arial MT"/>
                <a:cs typeface="Arial MT"/>
              </a:rPr>
              <a:t>promosso</a:t>
            </a:r>
            <a:r>
              <a:rPr dirty="0" sz="100" spc="1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0" spc="-25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277856" y="3024709"/>
            <a:ext cx="186055" cy="3937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00" spc="20">
                <a:solidFill>
                  <a:srgbClr val="FFFFFF"/>
                </a:solidFill>
                <a:latin typeface="Arial MT"/>
                <a:cs typeface="Arial MT"/>
              </a:rPr>
              <a:t>curato</a:t>
            </a:r>
            <a:r>
              <a:rPr dirty="0" sz="1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00" spc="20">
                <a:solidFill>
                  <a:srgbClr val="FFFFFF"/>
                </a:solidFill>
                <a:latin typeface="Arial MT"/>
                <a:cs typeface="Arial MT"/>
              </a:rPr>
              <a:t>da</a:t>
            </a:r>
            <a:r>
              <a:rPr dirty="0" sz="100" spc="29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dirty="0" sz="100" spc="-10">
                <a:solidFill>
                  <a:srgbClr val="FFFFFF"/>
                </a:solidFill>
                <a:latin typeface="Arial MT"/>
                <a:cs typeface="Arial MT"/>
              </a:rPr>
              <a:t>sponsor</a:t>
            </a:r>
            <a:endParaRPr sz="100">
              <a:latin typeface="Arial MT"/>
              <a:cs typeface="Arial MT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2831719" y="1850199"/>
            <a:ext cx="2055495" cy="1490980"/>
          </a:xfrm>
          <a:custGeom>
            <a:avLst/>
            <a:gdLst/>
            <a:ahLst/>
            <a:cxnLst/>
            <a:rect l="l" t="t" r="r" b="b"/>
            <a:pathLst>
              <a:path w="2055495" h="1490979">
                <a:moveTo>
                  <a:pt x="0" y="1490395"/>
                </a:moveTo>
                <a:lnTo>
                  <a:pt x="2055482" y="1490395"/>
                </a:lnTo>
                <a:lnTo>
                  <a:pt x="2055482" y="0"/>
                </a:lnTo>
                <a:lnTo>
                  <a:pt x="0" y="0"/>
                </a:lnTo>
                <a:lnTo>
                  <a:pt x="0" y="1490395"/>
                </a:lnTo>
                <a:close/>
              </a:path>
            </a:pathLst>
          </a:custGeom>
          <a:ln w="5715">
            <a:solidFill>
              <a:srgbClr val="18789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2985009" y="3581971"/>
            <a:ext cx="1075690" cy="2050414"/>
            <a:chOff x="2985009" y="3581971"/>
            <a:chExt cx="1075690" cy="2050414"/>
          </a:xfrm>
        </p:grpSpPr>
        <p:sp>
          <p:nvSpPr>
            <p:cNvPr id="32" name="object 32" descr=""/>
            <p:cNvSpPr/>
            <p:nvPr/>
          </p:nvSpPr>
          <p:spPr>
            <a:xfrm>
              <a:off x="2985009" y="3581971"/>
              <a:ext cx="1075690" cy="2050414"/>
            </a:xfrm>
            <a:custGeom>
              <a:avLst/>
              <a:gdLst/>
              <a:ahLst/>
              <a:cxnLst/>
              <a:rect l="l" t="t" r="r" b="b"/>
              <a:pathLst>
                <a:path w="1075689" h="2050414">
                  <a:moveTo>
                    <a:pt x="621614" y="0"/>
                  </a:moveTo>
                  <a:lnTo>
                    <a:pt x="569322" y="2699"/>
                  </a:lnTo>
                  <a:lnTo>
                    <a:pt x="519029" y="10083"/>
                  </a:lnTo>
                  <a:lnTo>
                    <a:pt x="470775" y="22133"/>
                  </a:lnTo>
                  <a:lnTo>
                    <a:pt x="424599" y="38833"/>
                  </a:lnTo>
                  <a:lnTo>
                    <a:pt x="380539" y="60166"/>
                  </a:lnTo>
                  <a:lnTo>
                    <a:pt x="338635" y="86114"/>
                  </a:lnTo>
                  <a:lnTo>
                    <a:pt x="298928" y="116661"/>
                  </a:lnTo>
                  <a:lnTo>
                    <a:pt x="261454" y="151790"/>
                  </a:lnTo>
                  <a:lnTo>
                    <a:pt x="230591" y="186222"/>
                  </a:lnTo>
                  <a:lnTo>
                    <a:pt x="201477" y="224146"/>
                  </a:lnTo>
                  <a:lnTo>
                    <a:pt x="174153" y="265495"/>
                  </a:lnTo>
                  <a:lnTo>
                    <a:pt x="148661" y="310201"/>
                  </a:lnTo>
                  <a:lnTo>
                    <a:pt x="125043" y="358199"/>
                  </a:lnTo>
                  <a:lnTo>
                    <a:pt x="103339" y="409422"/>
                  </a:lnTo>
                  <a:lnTo>
                    <a:pt x="87561" y="452128"/>
                  </a:lnTo>
                  <a:lnTo>
                    <a:pt x="72992" y="496773"/>
                  </a:lnTo>
                  <a:lnTo>
                    <a:pt x="59651" y="543282"/>
                  </a:lnTo>
                  <a:lnTo>
                    <a:pt x="47560" y="591582"/>
                  </a:lnTo>
                  <a:lnTo>
                    <a:pt x="36737" y="641602"/>
                  </a:lnTo>
                  <a:lnTo>
                    <a:pt x="27203" y="693267"/>
                  </a:lnTo>
                  <a:lnTo>
                    <a:pt x="18821" y="747739"/>
                  </a:lnTo>
                  <a:lnTo>
                    <a:pt x="12385" y="798949"/>
                  </a:lnTo>
                  <a:lnTo>
                    <a:pt x="7638" y="845923"/>
                  </a:lnTo>
                  <a:lnTo>
                    <a:pt x="4324" y="887690"/>
                  </a:lnTo>
                  <a:lnTo>
                    <a:pt x="1007" y="949958"/>
                  </a:lnTo>
                  <a:lnTo>
                    <a:pt x="0" y="1018806"/>
                  </a:lnTo>
                  <a:lnTo>
                    <a:pt x="2743" y="2043099"/>
                  </a:lnTo>
                  <a:lnTo>
                    <a:pt x="73875" y="2049970"/>
                  </a:lnTo>
                  <a:lnTo>
                    <a:pt x="1075677" y="444195"/>
                  </a:lnTo>
                  <a:lnTo>
                    <a:pt x="1052151" y="379230"/>
                  </a:lnTo>
                  <a:lnTo>
                    <a:pt x="1031240" y="331365"/>
                  </a:lnTo>
                  <a:lnTo>
                    <a:pt x="1005075" y="278356"/>
                  </a:lnTo>
                  <a:lnTo>
                    <a:pt x="974293" y="224040"/>
                  </a:lnTo>
                  <a:lnTo>
                    <a:pt x="943473" y="178055"/>
                  </a:lnTo>
                  <a:lnTo>
                    <a:pt x="910418" y="137079"/>
                  </a:lnTo>
                  <a:lnTo>
                    <a:pt x="875248" y="101248"/>
                  </a:lnTo>
                  <a:lnTo>
                    <a:pt x="838085" y="70700"/>
                  </a:lnTo>
                  <a:lnTo>
                    <a:pt x="798205" y="45077"/>
                  </a:lnTo>
                  <a:lnTo>
                    <a:pt x="756520" y="25163"/>
                  </a:lnTo>
                  <a:lnTo>
                    <a:pt x="713128" y="10991"/>
                  </a:lnTo>
                  <a:lnTo>
                    <a:pt x="668127" y="2593"/>
                  </a:lnTo>
                  <a:lnTo>
                    <a:pt x="621614" y="0"/>
                  </a:lnTo>
                  <a:close/>
                </a:path>
              </a:pathLst>
            </a:custGeom>
            <a:solidFill>
              <a:srgbClr val="137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15792" y="3612741"/>
              <a:ext cx="1007110" cy="1984375"/>
            </a:xfrm>
            <a:custGeom>
              <a:avLst/>
              <a:gdLst/>
              <a:ahLst/>
              <a:cxnLst/>
              <a:rect l="l" t="t" r="r" b="b"/>
              <a:pathLst>
                <a:path w="1007110" h="1984375">
                  <a:moveTo>
                    <a:pt x="34531" y="1983867"/>
                  </a:moveTo>
                  <a:lnTo>
                    <a:pt x="1006805" y="420268"/>
                  </a:lnTo>
                  <a:lnTo>
                    <a:pt x="943951" y="176122"/>
                  </a:lnTo>
                  <a:lnTo>
                    <a:pt x="879690" y="50961"/>
                  </a:lnTo>
                  <a:lnTo>
                    <a:pt x="775044" y="5387"/>
                  </a:lnTo>
                  <a:lnTo>
                    <a:pt x="591032" y="0"/>
                  </a:lnTo>
                  <a:lnTo>
                    <a:pt x="240003" y="156055"/>
                  </a:lnTo>
                  <a:lnTo>
                    <a:pt x="65578" y="495377"/>
                  </a:lnTo>
                  <a:lnTo>
                    <a:pt x="6121" y="833931"/>
                  </a:lnTo>
                  <a:lnTo>
                    <a:pt x="0" y="987679"/>
                  </a:lnTo>
                  <a:lnTo>
                    <a:pt x="2489" y="1983867"/>
                  </a:lnTo>
                  <a:lnTo>
                    <a:pt x="34531" y="19838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63881" y="3667101"/>
              <a:ext cx="914385" cy="1832102"/>
            </a:xfrm>
            <a:prstGeom prst="rect">
              <a:avLst/>
            </a:prstGeom>
          </p:spPr>
        </p:pic>
      </p:grpSp>
      <p:sp>
        <p:nvSpPr>
          <p:cNvPr id="35" name="object 35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9115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INFOKIT</a:t>
            </a:r>
            <a:r>
              <a:rPr dirty="0" spc="-75"/>
              <a:t> </a:t>
            </a:r>
            <a:r>
              <a:rPr dirty="0" spc="-40"/>
              <a:t>PERSONALIZZATO</a:t>
            </a:r>
          </a:p>
        </p:txBody>
      </p:sp>
      <p:sp>
        <p:nvSpPr>
          <p:cNvPr id="37" name="object 37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9144000" cy="6840220"/>
          </a:xfrm>
          <a:custGeom>
            <a:avLst/>
            <a:gdLst/>
            <a:ahLst/>
            <a:cxnLst/>
            <a:rect l="l" t="t" r="r" b="b"/>
            <a:pathLst>
              <a:path w="9144000" h="6840220">
                <a:moveTo>
                  <a:pt x="9144000" y="0"/>
                </a:moveTo>
                <a:lnTo>
                  <a:pt x="0" y="0"/>
                </a:lnTo>
                <a:lnTo>
                  <a:pt x="0" y="6839991"/>
                </a:lnTo>
                <a:lnTo>
                  <a:pt x="9144000" y="6839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423299" y="3617848"/>
            <a:ext cx="2897505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dirty="0" sz="15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 MT"/>
                <a:cs typeface="Arial MT"/>
              </a:rPr>
              <a:t>INFORMAZIONI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FFFFFF"/>
                </a:solidFill>
                <a:latin typeface="Arial MT"/>
                <a:cs typeface="Arial MT"/>
              </a:rPr>
              <a:t>ItalyPost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www.italypost.it</a:t>
            </a:r>
            <a:r>
              <a:rPr dirty="0" sz="1500" spc="1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85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dirty="0" sz="1500" spc="1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info@italypost.it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Goodnet</a:t>
            </a:r>
            <a:r>
              <a:rPr dirty="0" sz="15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Territori</a:t>
            </a:r>
            <a:r>
              <a:rPr dirty="0" sz="1500" spc="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1500" spc="11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 MT"/>
                <a:cs typeface="Arial MT"/>
              </a:rPr>
              <a:t>rete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www.goodnet.it</a:t>
            </a:r>
            <a:r>
              <a:rPr dirty="0" sz="1500" spc="1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85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dirty="0" sz="1500" spc="1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 MT"/>
                <a:cs typeface="Arial MT"/>
                <a:hlinkClick r:id="rId5"/>
              </a:rPr>
              <a:t>info@goodnet.it</a:t>
            </a: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 MT"/>
              <a:cs typeface="Arial MT"/>
            </a:endParaRPr>
          </a:p>
          <a:p>
            <a:pPr marL="12700" marR="1225550">
              <a:lnSpc>
                <a:spcPct val="100000"/>
              </a:lnSpc>
            </a:pPr>
            <a:r>
              <a:rPr dirty="0" sz="1500" spc="-20">
                <a:solidFill>
                  <a:srgbClr val="FFFFFF"/>
                </a:solidFill>
                <a:latin typeface="Arial MT"/>
                <a:cs typeface="Arial MT"/>
              </a:rPr>
              <a:t>Viale</a:t>
            </a:r>
            <a:r>
              <a:rPr dirty="0" sz="15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Codalunga</a:t>
            </a:r>
            <a:r>
              <a:rPr dirty="0" sz="15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 MT"/>
                <a:cs typeface="Arial MT"/>
              </a:rPr>
              <a:t>4L </a:t>
            </a:r>
            <a:r>
              <a:rPr dirty="0" sz="1500" spc="-10">
                <a:solidFill>
                  <a:srgbClr val="FFFFFF"/>
                </a:solidFill>
                <a:latin typeface="Arial MT"/>
                <a:cs typeface="Arial MT"/>
              </a:rPr>
              <a:t>Padova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 MT"/>
                <a:cs typeface="Arial MT"/>
              </a:rPr>
              <a:t>Tel.</a:t>
            </a:r>
            <a:r>
              <a:rPr dirty="0" sz="15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 MT"/>
                <a:cs typeface="Arial MT"/>
              </a:rPr>
              <a:t>(+39)049</a:t>
            </a:r>
            <a:r>
              <a:rPr dirty="0" sz="15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 MT"/>
                <a:cs typeface="Arial MT"/>
              </a:rPr>
              <a:t>0991230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61185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137694"/>
                </a:solidFill>
              </a:rPr>
              <a:t>OPEN</a:t>
            </a:r>
            <a:r>
              <a:rPr dirty="0" spc="-110">
                <a:solidFill>
                  <a:srgbClr val="137694"/>
                </a:solidFill>
              </a:rPr>
              <a:t> </a:t>
            </a:r>
            <a:r>
              <a:rPr dirty="0" spc="-45">
                <a:solidFill>
                  <a:srgbClr val="137694"/>
                </a:solidFill>
              </a:rPr>
              <a:t>FACTORY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20001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36" y="0"/>
                </a:moveTo>
                <a:lnTo>
                  <a:pt x="0" y="0"/>
                </a:lnTo>
                <a:lnTo>
                  <a:pt x="0" y="25400"/>
                </a:lnTo>
                <a:lnTo>
                  <a:pt x="7718336" y="25400"/>
                </a:lnTo>
                <a:lnTo>
                  <a:pt x="7718336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7299" y="1584772"/>
            <a:ext cx="7726680" cy="279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462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“Open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Factory”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è</a:t>
            </a:r>
            <a:r>
              <a:rPr dirty="0" sz="1400" spc="-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più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importante</a:t>
            </a:r>
            <a:r>
              <a:rPr dirty="0" sz="1400" spc="-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opening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</a:t>
            </a:r>
            <a:r>
              <a:rPr dirty="0" sz="1400" spc="-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turismo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industriale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</a:t>
            </a:r>
            <a:r>
              <a:rPr dirty="0" sz="1400" spc="-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cultura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manifatturiera: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un’iniziativa,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giunta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alla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decima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edizione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,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punta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ad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aprire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far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conoscere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al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grande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pubblico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imprese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generano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valore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Paese.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è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progetto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ideato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far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comprendere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l’importanza</a:t>
            </a:r>
            <a:r>
              <a:rPr dirty="0" sz="140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sociale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–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prima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ancora</a:t>
            </a:r>
            <a:r>
              <a:rPr dirty="0" sz="1400" spc="50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economica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–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del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fare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impresa:</a:t>
            </a:r>
            <a:r>
              <a:rPr dirty="0" sz="1400" spc="3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aprire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porte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delle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fabbriche,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completa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sicurezza,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diventa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3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gesto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fondamentale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far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percepire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l’importanza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esse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hanno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futuro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Paese.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23622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serve</a:t>
            </a:r>
            <a:r>
              <a:rPr dirty="0" sz="1400" spc="2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dunque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raccontare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la</a:t>
            </a:r>
            <a:r>
              <a:rPr dirty="0" sz="140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propria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azienda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,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</a:t>
            </a:r>
            <a:r>
              <a:rPr dirty="0" sz="140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rafforzare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il</a:t>
            </a:r>
            <a:r>
              <a:rPr dirty="0" sz="140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legame</a:t>
            </a:r>
            <a:r>
              <a:rPr dirty="0" sz="1400" spc="2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con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la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comunità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con i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propri collaboratori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,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a far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percepire che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le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fabbriche sono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un valore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37694"/>
                </a:solidFill>
                <a:latin typeface="Arial"/>
                <a:cs typeface="Arial"/>
              </a:rPr>
              <a:t>per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tutti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 marR="11938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 nona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edizione si svolgerà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sabato 23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 domenica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24 novembre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2024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, in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presenza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all’interno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diretta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digitale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sul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sito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  <a:hlinkClick r:id="rId2"/>
              </a:rPr>
              <a:t>www.open-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  <a:hlinkClick r:id="rId2"/>
              </a:rPr>
              <a:t>factory.it.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20001" y="4788001"/>
            <a:ext cx="7698740" cy="1061085"/>
            <a:chOff x="720001" y="4788001"/>
            <a:chExt cx="7698740" cy="106108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01" y="4788001"/>
              <a:ext cx="1904593" cy="10608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378" y="4788001"/>
              <a:ext cx="1904593" cy="10608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769" y="4788001"/>
              <a:ext cx="1904580" cy="106083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4134" y="4788001"/>
              <a:ext cx="1904593" cy="1060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99589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solidFill>
                  <a:srgbClr val="137694"/>
                </a:solidFill>
              </a:rPr>
              <a:t>L’EDIZIONE</a:t>
            </a:r>
            <a:r>
              <a:rPr dirty="0" spc="-85">
                <a:solidFill>
                  <a:srgbClr val="137694"/>
                </a:solidFill>
              </a:rPr>
              <a:t> </a:t>
            </a:r>
            <a:r>
              <a:rPr dirty="0" spc="-20">
                <a:solidFill>
                  <a:srgbClr val="137694"/>
                </a:solidFill>
              </a:rPr>
              <a:t>2024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05650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61007"/>
            <a:ext cx="2201037" cy="122594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3151975"/>
            <a:ext cx="2201037" cy="122594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4442955"/>
            <a:ext cx="2201037" cy="122594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731299" y="1797451"/>
            <a:ext cx="4635500" cy="3652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29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“Open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Factory”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è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</a:t>
            </a:r>
            <a:r>
              <a:rPr dirty="0" sz="1400" spc="9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progetto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promosso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da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ItalyPost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, </a:t>
            </a:r>
            <a:r>
              <a:rPr dirty="0" sz="1400" i="1">
                <a:solidFill>
                  <a:srgbClr val="187895"/>
                </a:solidFill>
                <a:latin typeface="Arial"/>
                <a:cs typeface="Arial"/>
              </a:rPr>
              <a:t>L’Economia</a:t>
            </a:r>
            <a:r>
              <a:rPr dirty="0" sz="1400" spc="35" i="1">
                <a:solidFill>
                  <a:srgbClr val="187895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i="1">
                <a:solidFill>
                  <a:srgbClr val="757B83"/>
                </a:solidFill>
                <a:latin typeface="Arial"/>
                <a:cs typeface="Arial"/>
              </a:rPr>
              <a:t>Corriere</a:t>
            </a:r>
            <a:r>
              <a:rPr dirty="0" sz="1400" spc="40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757B83"/>
                </a:solidFill>
                <a:latin typeface="Arial"/>
                <a:cs typeface="Arial"/>
              </a:rPr>
              <a:t>della</a:t>
            </a:r>
            <a:r>
              <a:rPr dirty="0" sz="1400" spc="35" i="1">
                <a:solidFill>
                  <a:srgbClr val="757B83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757B83"/>
                </a:solidFill>
                <a:latin typeface="Arial"/>
                <a:cs typeface="Arial"/>
              </a:rPr>
              <a:t>Sera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.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È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curato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da</a:t>
            </a:r>
            <a:r>
              <a:rPr dirty="0" sz="1400" spc="3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Goodnet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Territori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in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Rete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,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ne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segue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l’organizzazione.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decima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edizione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della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manifestazione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svolgerà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dal 23 al 24 novembre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2024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153035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Ogni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aderente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aprirà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proprie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porte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ai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visitatori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il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23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e il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24</a:t>
            </a:r>
            <a:r>
              <a:rPr dirty="0" sz="1400" spc="-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novembre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, con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iniziative di</a:t>
            </a:r>
            <a:r>
              <a:rPr dirty="0" sz="1400" spc="-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divulgazione,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dibattiti,</a:t>
            </a:r>
            <a:r>
              <a:rPr dirty="0" sz="1400" spc="4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aperitivi,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visite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guidate,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seminari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laboratori</a:t>
            </a:r>
            <a:r>
              <a:rPr dirty="0" sz="1400" spc="50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grandi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piccini.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contemporanea,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verrà</a:t>
            </a:r>
            <a:r>
              <a:rPr dirty="0" sz="1400" spc="2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realizzata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diretta</a:t>
            </a:r>
            <a:r>
              <a:rPr dirty="0" sz="1400" spc="5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digitale</a:t>
            </a:r>
            <a:r>
              <a:rPr dirty="0" sz="1400" spc="4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permetterà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tutti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scoprire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le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aziende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coinvolte.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Open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2024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avrà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due</a:t>
            </a:r>
            <a:r>
              <a:rPr dirty="0" sz="1400" spc="-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sezioni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-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-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presenza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e,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contemporaneamente,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digitale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75">
                <a:solidFill>
                  <a:srgbClr val="757B83"/>
                </a:solidFill>
                <a:latin typeface="Arial MT"/>
                <a:cs typeface="Arial MT"/>
              </a:rPr>
              <a:t>-</a:t>
            </a:r>
            <a:r>
              <a:rPr dirty="0" sz="1400" spc="8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con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l’obiettivo</a:t>
            </a:r>
            <a:r>
              <a:rPr dirty="0" sz="1400" spc="8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raccontare perché il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lavoro, il fare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impresa e la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manifattura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siano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vera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forza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questo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Paese.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61265" y="5689428"/>
            <a:ext cx="189293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>
                <a:solidFill>
                  <a:srgbClr val="FFFFFF"/>
                </a:solidFill>
              </a:rPr>
              <a:t>STORYTELLING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719988" y="561089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9988" y="6094603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399"/>
                </a:lnTo>
                <a:lnTo>
                  <a:pt x="7718348" y="25399"/>
                </a:lnTo>
                <a:lnTo>
                  <a:pt x="771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731299" y="1797451"/>
            <a:ext cx="468884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99109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progetto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“Open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Factory”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le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singole</a:t>
            </a:r>
            <a:r>
              <a:rPr dirty="0" sz="1400" spc="5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aziende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partecipanti</a:t>
            </a:r>
            <a:r>
              <a:rPr dirty="0" sz="1400" spc="5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saranno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protagonisti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strategia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25">
                <a:solidFill>
                  <a:srgbClr val="757B83"/>
                </a:solidFill>
                <a:latin typeface="Arial MT"/>
                <a:cs typeface="Arial MT"/>
              </a:rPr>
              <a:t>di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racconto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storytelling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su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diversi</a:t>
            </a:r>
            <a:r>
              <a:rPr dirty="0" sz="1400" spc="5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livelli: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 MT"/>
              <a:cs typeface="Arial MT"/>
            </a:endParaRPr>
          </a:p>
          <a:p>
            <a:pPr marL="241300" marR="267970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attraverso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sito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internet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fornisce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informazioni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schede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</a:t>
            </a:r>
            <a:r>
              <a:rPr dirty="0" sz="1400" spc="5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ciascuna</a:t>
            </a:r>
            <a:r>
              <a:rPr dirty="0" sz="1400" spc="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azienda</a:t>
            </a:r>
            <a:endParaRPr sz="1400">
              <a:latin typeface="Arial MT"/>
              <a:cs typeface="Arial MT"/>
            </a:endParaRPr>
          </a:p>
          <a:p>
            <a:pPr marL="241300" marR="861060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attraverso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quotidiani</a:t>
            </a:r>
            <a:r>
              <a:rPr dirty="0" sz="1400" spc="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locali</a:t>
            </a:r>
            <a:r>
              <a:rPr dirty="0" sz="1400" spc="1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che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divulgano</a:t>
            </a:r>
            <a:r>
              <a:rPr dirty="0" sz="1400" spc="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50">
                <a:solidFill>
                  <a:srgbClr val="757B83"/>
                </a:solidFill>
                <a:latin typeface="Arial MT"/>
                <a:cs typeface="Arial MT"/>
              </a:rPr>
              <a:t>e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promuovono</a:t>
            </a:r>
            <a:r>
              <a:rPr dirty="0" sz="1400" spc="14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l’iniziativa</a:t>
            </a:r>
            <a:endParaRPr sz="1400">
              <a:latin typeface="Arial MT"/>
              <a:cs typeface="Arial MT"/>
            </a:endParaRPr>
          </a:p>
          <a:p>
            <a:pPr marL="241300" marR="5080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attraverso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una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campagna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social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via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Facebook,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Twitter,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Linkedin</a:t>
            </a:r>
            <a:r>
              <a:rPr dirty="0" sz="1400" spc="10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e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757B83"/>
                </a:solidFill>
                <a:latin typeface="Arial MT"/>
                <a:cs typeface="Arial MT"/>
              </a:rPr>
              <a:t>Instagram</a:t>
            </a:r>
            <a:endParaRPr sz="1400">
              <a:latin typeface="Arial MT"/>
              <a:cs typeface="Arial MT"/>
            </a:endParaRPr>
          </a:p>
          <a:p>
            <a:pPr marL="241300" marR="177165" indent="-229235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attraverso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757B83"/>
                </a:solidFill>
                <a:latin typeface="Arial MT"/>
                <a:cs typeface="Arial MT"/>
              </a:rPr>
              <a:t>il</a:t>
            </a:r>
            <a:r>
              <a:rPr dirty="0" sz="1400" spc="15">
                <a:solidFill>
                  <a:srgbClr val="757B83"/>
                </a:solidFill>
                <a:latin typeface="Arial MT"/>
                <a:cs typeface="Arial MT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coinvolgimento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della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stampa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sia</a:t>
            </a:r>
            <a:r>
              <a:rPr dirty="0" sz="1400" spc="15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locale </a:t>
            </a:r>
            <a:r>
              <a:rPr dirty="0" sz="1400" b="1">
                <a:solidFill>
                  <a:srgbClr val="137694"/>
                </a:solidFill>
                <a:latin typeface="Arial"/>
                <a:cs typeface="Arial"/>
              </a:rPr>
              <a:t>che</a:t>
            </a:r>
            <a:r>
              <a:rPr dirty="0" sz="1400" spc="20" b="1">
                <a:solidFill>
                  <a:srgbClr val="13769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37694"/>
                </a:solidFill>
                <a:latin typeface="Arial"/>
                <a:cs typeface="Arial"/>
              </a:rPr>
              <a:t>nazionale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19988" y="713549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48" y="0"/>
                </a:moveTo>
                <a:lnTo>
                  <a:pt x="0" y="0"/>
                </a:lnTo>
                <a:lnTo>
                  <a:pt x="0" y="25400"/>
                </a:lnTo>
                <a:lnTo>
                  <a:pt x="7718348" y="25400"/>
                </a:lnTo>
                <a:lnTo>
                  <a:pt x="7718348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0121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37694"/>
                </a:solidFill>
              </a:rPr>
              <a:t>IL</a:t>
            </a:r>
            <a:r>
              <a:rPr dirty="0" spc="-35">
                <a:solidFill>
                  <a:srgbClr val="137694"/>
                </a:solidFill>
              </a:rPr>
              <a:t> RACCONTO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705662" y="1161148"/>
            <a:ext cx="7718425" cy="25400"/>
          </a:xfrm>
          <a:custGeom>
            <a:avLst/>
            <a:gdLst/>
            <a:ahLst/>
            <a:cxnLst/>
            <a:rect l="l" t="t" r="r" b="b"/>
            <a:pathLst>
              <a:path w="7718425" h="25400">
                <a:moveTo>
                  <a:pt x="7718336" y="0"/>
                </a:moveTo>
                <a:lnTo>
                  <a:pt x="0" y="0"/>
                </a:lnTo>
                <a:lnTo>
                  <a:pt x="0" y="25400"/>
                </a:lnTo>
                <a:lnTo>
                  <a:pt x="7718336" y="25400"/>
                </a:lnTo>
                <a:lnTo>
                  <a:pt x="7718336" y="0"/>
                </a:lnTo>
                <a:close/>
              </a:path>
            </a:pathLst>
          </a:custGeom>
          <a:solidFill>
            <a:srgbClr val="1376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61007"/>
            <a:ext cx="2201037" cy="122594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1" y="3151975"/>
            <a:ext cx="2201037" cy="122594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4442955"/>
            <a:ext cx="2201037" cy="1225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9144000" cy="6840220"/>
            <a:chOff x="0" y="12"/>
            <a:chExt cx="9144000" cy="6840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9144000" cy="683999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6351" y="5642648"/>
              <a:ext cx="7708900" cy="445770"/>
            </a:xfrm>
            <a:custGeom>
              <a:avLst/>
              <a:gdLst/>
              <a:ahLst/>
              <a:cxnLst/>
              <a:rect l="l" t="t" r="r" b="b"/>
              <a:pathLst>
                <a:path w="7708900" h="445770">
                  <a:moveTo>
                    <a:pt x="7708646" y="0"/>
                  </a:moveTo>
                  <a:lnTo>
                    <a:pt x="0" y="0"/>
                  </a:lnTo>
                  <a:lnTo>
                    <a:pt x="0" y="445604"/>
                  </a:lnTo>
                  <a:lnTo>
                    <a:pt x="7708646" y="445604"/>
                  </a:lnTo>
                  <a:lnTo>
                    <a:pt x="7708646" y="0"/>
                  </a:lnTo>
                  <a:close/>
                </a:path>
              </a:pathLst>
            </a:custGeom>
            <a:solidFill>
              <a:srgbClr val="137694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93365" y="5689428"/>
            <a:ext cx="193484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>
                <a:solidFill>
                  <a:srgbClr val="FFFFFF"/>
                </a:solidFill>
              </a:rPr>
              <a:t>VISITE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45">
                <a:solidFill>
                  <a:srgbClr val="FFFFFF"/>
                </a:solidFill>
              </a:rPr>
              <a:t>GUIDATE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719988" y="5610898"/>
            <a:ext cx="7718425" cy="509270"/>
          </a:xfrm>
          <a:custGeom>
            <a:avLst/>
            <a:gdLst/>
            <a:ahLst/>
            <a:cxnLst/>
            <a:rect l="l" t="t" r="r" b="b"/>
            <a:pathLst>
              <a:path w="7718425" h="509270">
                <a:moveTo>
                  <a:pt x="7718349" y="483704"/>
                </a:moveTo>
                <a:lnTo>
                  <a:pt x="0" y="483704"/>
                </a:lnTo>
                <a:lnTo>
                  <a:pt x="0" y="509104"/>
                </a:lnTo>
                <a:lnTo>
                  <a:pt x="7718349" y="509104"/>
                </a:lnTo>
                <a:lnTo>
                  <a:pt x="7718349" y="483704"/>
                </a:lnTo>
                <a:close/>
              </a:path>
              <a:path w="7718425" h="509270">
                <a:moveTo>
                  <a:pt x="7718349" y="0"/>
                </a:moveTo>
                <a:lnTo>
                  <a:pt x="0" y="0"/>
                </a:lnTo>
                <a:lnTo>
                  <a:pt x="0" y="25400"/>
                </a:lnTo>
                <a:lnTo>
                  <a:pt x="7718349" y="25400"/>
                </a:lnTo>
                <a:lnTo>
                  <a:pt x="7718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9144000" cy="6840220"/>
            <a:chOff x="0" y="12"/>
            <a:chExt cx="9144000" cy="6840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9144000" cy="683999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6351" y="5642648"/>
              <a:ext cx="7708900" cy="445770"/>
            </a:xfrm>
            <a:custGeom>
              <a:avLst/>
              <a:gdLst/>
              <a:ahLst/>
              <a:cxnLst/>
              <a:rect l="l" t="t" r="r" b="b"/>
              <a:pathLst>
                <a:path w="7708900" h="445770">
                  <a:moveTo>
                    <a:pt x="7708646" y="0"/>
                  </a:moveTo>
                  <a:lnTo>
                    <a:pt x="0" y="0"/>
                  </a:lnTo>
                  <a:lnTo>
                    <a:pt x="0" y="445604"/>
                  </a:lnTo>
                  <a:lnTo>
                    <a:pt x="7708646" y="445604"/>
                  </a:lnTo>
                  <a:lnTo>
                    <a:pt x="7708646" y="0"/>
                  </a:lnTo>
                  <a:close/>
                </a:path>
              </a:pathLst>
            </a:custGeom>
            <a:solidFill>
              <a:srgbClr val="137694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0370" y="5689428"/>
            <a:ext cx="31578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solidFill>
                  <a:srgbClr val="FFFFFF"/>
                </a:solidFill>
              </a:rPr>
              <a:t>DIBATTITI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55">
                <a:solidFill>
                  <a:srgbClr val="FFFFFF"/>
                </a:solidFill>
              </a:rPr>
              <a:t>CONFERENZE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719988" y="5610898"/>
            <a:ext cx="7718425" cy="509270"/>
          </a:xfrm>
          <a:custGeom>
            <a:avLst/>
            <a:gdLst/>
            <a:ahLst/>
            <a:cxnLst/>
            <a:rect l="l" t="t" r="r" b="b"/>
            <a:pathLst>
              <a:path w="7718425" h="509270">
                <a:moveTo>
                  <a:pt x="7718349" y="483704"/>
                </a:moveTo>
                <a:lnTo>
                  <a:pt x="0" y="483704"/>
                </a:lnTo>
                <a:lnTo>
                  <a:pt x="0" y="509104"/>
                </a:lnTo>
                <a:lnTo>
                  <a:pt x="7718349" y="509104"/>
                </a:lnTo>
                <a:lnTo>
                  <a:pt x="7718349" y="483704"/>
                </a:lnTo>
                <a:close/>
              </a:path>
              <a:path w="7718425" h="509270">
                <a:moveTo>
                  <a:pt x="7718349" y="0"/>
                </a:moveTo>
                <a:lnTo>
                  <a:pt x="0" y="0"/>
                </a:lnTo>
                <a:lnTo>
                  <a:pt x="0" y="25400"/>
                </a:lnTo>
                <a:lnTo>
                  <a:pt x="7718349" y="25400"/>
                </a:lnTo>
                <a:lnTo>
                  <a:pt x="7718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9144000" cy="6840220"/>
            <a:chOff x="0" y="12"/>
            <a:chExt cx="9144000" cy="6840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9144000" cy="683999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6351" y="5642648"/>
              <a:ext cx="7708900" cy="445770"/>
            </a:xfrm>
            <a:custGeom>
              <a:avLst/>
              <a:gdLst/>
              <a:ahLst/>
              <a:cxnLst/>
              <a:rect l="l" t="t" r="r" b="b"/>
              <a:pathLst>
                <a:path w="7708900" h="445770">
                  <a:moveTo>
                    <a:pt x="7708646" y="0"/>
                  </a:moveTo>
                  <a:lnTo>
                    <a:pt x="0" y="0"/>
                  </a:lnTo>
                  <a:lnTo>
                    <a:pt x="0" y="445604"/>
                  </a:lnTo>
                  <a:lnTo>
                    <a:pt x="7708646" y="445604"/>
                  </a:lnTo>
                  <a:lnTo>
                    <a:pt x="7708646" y="0"/>
                  </a:lnTo>
                  <a:close/>
                </a:path>
              </a:pathLst>
            </a:custGeom>
            <a:solidFill>
              <a:srgbClr val="137694">
                <a:alpha val="6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38957" y="5689428"/>
            <a:ext cx="3389629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solidFill>
                  <a:srgbClr val="FFFFFF"/>
                </a:solidFill>
              </a:rPr>
              <a:t>LABORATORI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E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30">
                <a:solidFill>
                  <a:srgbClr val="FFFFFF"/>
                </a:solidFill>
              </a:rPr>
              <a:t>WORKSHOP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719988" y="5610898"/>
            <a:ext cx="7718425" cy="509270"/>
          </a:xfrm>
          <a:custGeom>
            <a:avLst/>
            <a:gdLst/>
            <a:ahLst/>
            <a:cxnLst/>
            <a:rect l="l" t="t" r="r" b="b"/>
            <a:pathLst>
              <a:path w="7718425" h="509270">
                <a:moveTo>
                  <a:pt x="7718349" y="483704"/>
                </a:moveTo>
                <a:lnTo>
                  <a:pt x="0" y="483704"/>
                </a:lnTo>
                <a:lnTo>
                  <a:pt x="0" y="509104"/>
                </a:lnTo>
                <a:lnTo>
                  <a:pt x="7718349" y="509104"/>
                </a:lnTo>
                <a:lnTo>
                  <a:pt x="7718349" y="483704"/>
                </a:lnTo>
                <a:close/>
              </a:path>
              <a:path w="7718425" h="509270">
                <a:moveTo>
                  <a:pt x="7718349" y="0"/>
                </a:moveTo>
                <a:lnTo>
                  <a:pt x="0" y="0"/>
                </a:lnTo>
                <a:lnTo>
                  <a:pt x="0" y="25400"/>
                </a:lnTo>
                <a:lnTo>
                  <a:pt x="7718349" y="25400"/>
                </a:lnTo>
                <a:lnTo>
                  <a:pt x="7718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2024-11-07T09:24:17Z</dcterms:created>
  <dcterms:modified xsi:type="dcterms:W3CDTF">2024-11-07T09:24:17Z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2024-11-07T00:00:00Z</vt:filetime>
  </property>
  <property fmtid="{D5CDD505-2E9C-101B-9397-08002B2CF9AE}" pid="5" name="Producer">
    <vt:lpwstr>Adobe PDF Library 17.0</vt:lpwstr>
  </property>
</Properties>
</file>